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305" r:id="rId25"/>
    <p:sldId id="277" r:id="rId26"/>
    <p:sldId id="278" r:id="rId27"/>
    <p:sldId id="279" r:id="rId28"/>
    <p:sldId id="280" r:id="rId29"/>
    <p:sldId id="281" r:id="rId30"/>
    <p:sldId id="282" r:id="rId31"/>
    <p:sldId id="304"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boldItalic r:id="rId60"/>
    </p:embeddedFont>
    <p:embeddedFont>
      <p:font typeface="Montserrat Light" panose="00000400000000000000" pitchFamily="2" charset="0"/>
      <p:regular r:id="rId61"/>
      <p:bold r:id="rId62"/>
      <p:italic r:id="rId63"/>
      <p:boldItalic r:id="rId64"/>
    </p:embeddedFont>
    <p:embeddedFont>
      <p:font typeface="Montserrat Medium" panose="00000600000000000000" pitchFamily="2" charset="0"/>
      <p:regular r:id="rId65"/>
      <p:bold r:id="rId66"/>
      <p:italic r:id="rId67"/>
      <p:boldItalic r:id="rId68"/>
    </p:embeddedFont>
    <p:embeddedFont>
      <p:font typeface="Montserrat SemiBold" panose="000007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i2oCHAm+ygtkKB2BVcrXQfY6CP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85" dt="2025-02-22T15:10:10.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82" y="25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customschemas.google.com/relationships/presentationmetadata" Target="metadata"/><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pChg chg="mod">
          <ac:chgData name="Kümmerle, Markus" userId="edb588ad-b118-44cb-93b6-335b967c9009" providerId="ADAL" clId="{23DB3319-4C49-4F85-A827-0E09850C7500}" dt="2024-12-18T13:42:41.302" v="18" actId="20577"/>
          <ac:spMkLst>
            <pc:docMk/>
            <pc:sldMk cId="0" sldId="272"/>
            <ac:spMk id="441" creationId="{00000000-0000-0000-0000-000000000000}"/>
          </ac:spMkLst>
        </pc:spChg>
        <pc:picChg chg="add mod">
          <ac:chgData name="Kümmerle, Markus" userId="edb588ad-b118-44cb-93b6-335b967c9009" providerId="ADAL" clId="{23DB3319-4C49-4F85-A827-0E09850C7500}" dt="2024-12-18T13:41:24.046" v="8" actId="1076"/>
          <ac:picMkLst>
            <pc:docMk/>
            <pc:sldMk cId="0" sldId="272"/>
            <ac:picMk id="2" creationId="{D1657511-38C4-0CD9-6B7D-01D9B8FB7291}"/>
          </ac:picMkLst>
        </pc:picChg>
        <pc:picChg chg="del">
          <ac:chgData name="Kümmerle, Markus" userId="edb588ad-b118-44cb-93b6-335b967c9009" providerId="ADAL" clId="{23DB3319-4C49-4F85-A827-0E09850C7500}" dt="2024-12-18T13:41:13.976" v="5" actId="478"/>
          <ac:picMkLst>
            <pc:docMk/>
            <pc:sldMk cId="0" sldId="272"/>
            <ac:picMk id="3" creationId="{DEDBE17C-3EBD-207C-1C24-D870091CBF2B}"/>
          </ac:picMkLst>
        </pc:picChg>
      </pc:sldChg>
      <pc:sldChg chg="addSp delSp modSp mod">
        <pc:chgData name="Kümmerle, Markus" userId="edb588ad-b118-44cb-93b6-335b967c9009" providerId="ADAL" clId="{23DB3319-4C49-4F85-A827-0E09850C7500}" dt="2024-12-18T13:41:09.476" v="4" actId="1076"/>
        <pc:sldMkLst>
          <pc:docMk/>
          <pc:sldMk cId="0" sldId="273"/>
        </pc:sldMkLst>
        <pc:picChg chg="add mod">
          <ac:chgData name="Kümmerle, Markus" userId="edb588ad-b118-44cb-93b6-335b967c9009" providerId="ADAL" clId="{23DB3319-4C49-4F85-A827-0E09850C7500}" dt="2024-12-18T13:41:09.476" v="4" actId="1076"/>
          <ac:picMkLst>
            <pc:docMk/>
            <pc:sldMk cId="0" sldId="273"/>
            <ac:picMk id="3" creationId="{22F95B00-A154-D5DB-B666-29B1DD7B8530}"/>
          </ac:picMkLst>
        </pc:picChg>
        <pc:picChg chg="del">
          <ac:chgData name="Kümmerle, Markus" userId="edb588ad-b118-44cb-93b6-335b967c9009" providerId="ADAL" clId="{23DB3319-4C49-4F85-A827-0E09850C7500}" dt="2024-12-18T13:40:52.318" v="0" actId="478"/>
          <ac:picMkLst>
            <pc:docMk/>
            <pc:sldMk cId="0" sldId="273"/>
            <ac:picMk id="6" creationId="{55095EB5-ADF2-D862-B845-F53F26C8A0AD}"/>
          </ac:picMkLst>
        </pc:picChg>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02-22T15:15:13.228" v="1592" actId="20577"/>
      <pc:docMkLst>
        <pc:docMk/>
      </pc:docMkLst>
      <pc:sldChg chg="modSp mod">
        <pc:chgData name="Kümmerle, Markus" userId="edb588ad-b118-44cb-93b6-335b967c9009" providerId="ADAL" clId="{9F87EAD9-81B7-440D-BF20-E6327959BEAB}" dt="2025-02-22T14:46:08.152" v="1273" actId="20577"/>
        <pc:sldMkLst>
          <pc:docMk/>
          <pc:sldMk cId="0" sldId="256"/>
        </pc:sldMkLst>
        <pc:spChg chg="mod">
          <ac:chgData name="Kümmerle, Markus" userId="edb588ad-b118-44cb-93b6-335b967c9009" providerId="ADAL" clId="{9F87EAD9-81B7-440D-BF20-E6327959BEAB}" dt="2025-02-22T14:46:08.152" v="1273" actId="20577"/>
          <ac:spMkLst>
            <pc:docMk/>
            <pc:sldMk cId="0" sldId="256"/>
            <ac:spMk id="144" creationId="{00000000-0000-0000-0000-000000000000}"/>
          </ac:spMkLst>
        </pc:spChg>
      </pc:sldChg>
      <pc:sldChg chg="addSp delSp modSp mod">
        <pc:chgData name="Kümmerle, Markus" userId="edb588ad-b118-44cb-93b6-335b967c9009" providerId="ADAL" clId="{9F87EAD9-81B7-440D-BF20-E6327959BEAB}" dt="2025-02-22T15:02:21.056" v="1381" actId="6549"/>
        <pc:sldMkLst>
          <pc:docMk/>
          <pc:sldMk cId="0" sldId="272"/>
        </pc:sldMkLst>
        <pc:spChg chg="mod">
          <ac:chgData name="Kümmerle, Markus" userId="edb588ad-b118-44cb-93b6-335b967c9009" providerId="ADAL" clId="{9F87EAD9-81B7-440D-BF20-E6327959BEAB}" dt="2025-02-22T15:02:21.056" v="1381" actId="6549"/>
          <ac:spMkLst>
            <pc:docMk/>
            <pc:sldMk cId="0" sldId="272"/>
            <ac:spMk id="441" creationId="{00000000-0000-0000-0000-000000000000}"/>
          </ac:spMkLst>
        </pc:spChg>
        <pc:picChg chg="add mod">
          <ac:chgData name="Kümmerle, Markus" userId="edb588ad-b118-44cb-93b6-335b967c9009" providerId="ADAL" clId="{9F87EAD9-81B7-440D-BF20-E6327959BEAB}" dt="2025-02-22T14:50:27.586" v="1292" actId="1076"/>
          <ac:picMkLst>
            <pc:docMk/>
            <pc:sldMk cId="0" sldId="272"/>
            <ac:picMk id="2" creationId="{36D70A74-ADF2-752C-8331-6F05827C168F}"/>
          </ac:picMkLst>
        </pc:picChg>
        <pc:picChg chg="del">
          <ac:chgData name="Kümmerle, Markus" userId="edb588ad-b118-44cb-93b6-335b967c9009" providerId="ADAL" clId="{9F87EAD9-81B7-440D-BF20-E6327959BEAB}" dt="2025-02-22T14:50:18.199" v="1289" actId="478"/>
          <ac:picMkLst>
            <pc:docMk/>
            <pc:sldMk cId="0" sldId="272"/>
            <ac:picMk id="3" creationId="{2457E730-DCD5-740E-F1C4-19C2F6D751CB}"/>
          </ac:picMkLst>
        </pc:picChg>
      </pc:sldChg>
      <pc:sldChg chg="addSp delSp modSp mod">
        <pc:chgData name="Kümmerle, Markus" userId="edb588ad-b118-44cb-93b6-335b967c9009" providerId="ADAL" clId="{9F87EAD9-81B7-440D-BF20-E6327959BEAB}" dt="2025-02-22T14:50:10.322" v="1288" actId="1036"/>
        <pc:sldMkLst>
          <pc:docMk/>
          <pc:sldMk cId="0" sldId="273"/>
        </pc:sldMkLst>
        <pc:picChg chg="add mod">
          <ac:chgData name="Kümmerle, Markus" userId="edb588ad-b118-44cb-93b6-335b967c9009" providerId="ADAL" clId="{9F87EAD9-81B7-440D-BF20-E6327959BEAB}" dt="2025-02-22T14:50:10.322" v="1288" actId="1036"/>
          <ac:picMkLst>
            <pc:docMk/>
            <pc:sldMk cId="0" sldId="273"/>
            <ac:picMk id="3" creationId="{19A4FEAD-1F18-FC2A-AE1B-C2618E7E60FD}"/>
          </ac:picMkLst>
        </pc:picChg>
        <pc:picChg chg="del">
          <ac:chgData name="Kümmerle, Markus" userId="edb588ad-b118-44cb-93b6-335b967c9009" providerId="ADAL" clId="{9F87EAD9-81B7-440D-BF20-E6327959BEAB}" dt="2025-02-22T14:49:53.805" v="1274" actId="478"/>
          <ac:picMkLst>
            <pc:docMk/>
            <pc:sldMk cId="0" sldId="273"/>
            <ac:picMk id="4" creationId="{D8248CE5-CD7D-A102-9E25-31FE906B8696}"/>
          </ac:picMkLst>
        </pc:picChg>
      </pc:sldChg>
      <pc:sldChg chg="del">
        <pc:chgData name="Kümmerle, Markus" userId="edb588ad-b118-44cb-93b6-335b967c9009" providerId="ADAL" clId="{9F87EAD9-81B7-440D-BF20-E6327959BEAB}" dt="2025-02-07T16:31:50.099" v="168" actId="47"/>
        <pc:sldMkLst>
          <pc:docMk/>
          <pc:sldMk cId="0" sldId="276"/>
        </pc:sldMkLst>
      </pc:sldChg>
      <pc:sldChg chg="addSp delSp modSp mod">
        <pc:chgData name="Kümmerle, Markus" userId="edb588ad-b118-44cb-93b6-335b967c9009" providerId="ADAL" clId="{9F87EAD9-81B7-440D-BF20-E6327959BEAB}" dt="2025-02-22T15:03:51.518" v="1458"/>
        <pc:sldMkLst>
          <pc:docMk/>
          <pc:sldMk cId="0" sldId="277"/>
        </pc:sldMkLst>
        <pc:spChg chg="add mod">
          <ac:chgData name="Kümmerle, Markus" userId="edb588ad-b118-44cb-93b6-335b967c9009" providerId="ADAL" clId="{9F87EAD9-81B7-440D-BF20-E6327959BEAB}" dt="2025-02-07T16:29:15.446" v="158" actId="20577"/>
          <ac:spMkLst>
            <pc:docMk/>
            <pc:sldMk cId="0" sldId="277"/>
            <ac:spMk id="2" creationId="{E6402365-EFFF-DC84-2CB9-620383DCCEE7}"/>
          </ac:spMkLst>
        </pc:spChg>
        <pc:spChg chg="add del mod">
          <ac:chgData name="Kümmerle, Markus" userId="edb588ad-b118-44cb-93b6-335b967c9009" providerId="ADAL" clId="{9F87EAD9-81B7-440D-BF20-E6327959BEAB}" dt="2025-02-07T17:02:01.572" v="987" actId="478"/>
          <ac:spMkLst>
            <pc:docMk/>
            <pc:sldMk cId="0" sldId="277"/>
            <ac:spMk id="4" creationId="{837A78A7-DD8D-AB22-8E4F-6EE94512481A}"/>
          </ac:spMkLst>
        </pc:spChg>
        <pc:spChg chg="add del mod">
          <ac:chgData name="Kümmerle, Markus" userId="edb588ad-b118-44cb-93b6-335b967c9009" providerId="ADAL" clId="{9F87EAD9-81B7-440D-BF20-E6327959BEAB}" dt="2025-02-07T17:02:01.572" v="987" actId="478"/>
          <ac:spMkLst>
            <pc:docMk/>
            <pc:sldMk cId="0" sldId="277"/>
            <ac:spMk id="5" creationId="{99F6E3C8-8671-1D46-42F2-1305A963D2F3}"/>
          </ac:spMkLst>
        </pc:spChg>
        <pc:spChg chg="mod">
          <ac:chgData name="Kümmerle, Markus" userId="edb588ad-b118-44cb-93b6-335b967c9009" providerId="ADAL" clId="{9F87EAD9-81B7-440D-BF20-E6327959BEAB}" dt="2025-02-07T16:55:32.952" v="694" actId="1076"/>
          <ac:spMkLst>
            <pc:docMk/>
            <pc:sldMk cId="0" sldId="277"/>
            <ac:spMk id="36" creationId="{59AB8F16-2388-4D65-98FC-51DF4EEF412F}"/>
          </ac:spMkLst>
        </pc:spChg>
        <pc:spChg chg="mod">
          <ac:chgData name="Kümmerle, Markus" userId="edb588ad-b118-44cb-93b6-335b967c9009" providerId="ADAL" clId="{9F87EAD9-81B7-440D-BF20-E6327959BEAB}" dt="2025-02-07T17:00:20.824" v="877" actId="14100"/>
          <ac:spMkLst>
            <pc:docMk/>
            <pc:sldMk cId="0" sldId="277"/>
            <ac:spMk id="591" creationId="{00000000-0000-0000-0000-000000000000}"/>
          </ac:spMkLst>
        </pc:spChg>
        <pc:spChg chg="mod">
          <ac:chgData name="Kümmerle, Markus" userId="edb588ad-b118-44cb-93b6-335b967c9009" providerId="ADAL" clId="{9F87EAD9-81B7-440D-BF20-E6327959BEAB}" dt="2025-02-22T15:03:50.976" v="1444"/>
          <ac:spMkLst>
            <pc:docMk/>
            <pc:sldMk cId="0" sldId="277"/>
            <ac:spMk id="592" creationId="{00000000-0000-0000-0000-000000000000}"/>
          </ac:spMkLst>
        </pc:spChg>
        <pc:spChg chg="mod">
          <ac:chgData name="Kümmerle, Markus" userId="edb588ad-b118-44cb-93b6-335b967c9009" providerId="ADAL" clId="{9F87EAD9-81B7-440D-BF20-E6327959BEAB}" dt="2025-02-07T17:00:24.152" v="878" actId="14100"/>
          <ac:spMkLst>
            <pc:docMk/>
            <pc:sldMk cId="0" sldId="277"/>
            <ac:spMk id="593" creationId="{00000000-0000-0000-0000-000000000000}"/>
          </ac:spMkLst>
        </pc:spChg>
        <pc:spChg chg="mod">
          <ac:chgData name="Kümmerle, Markus" userId="edb588ad-b118-44cb-93b6-335b967c9009" providerId="ADAL" clId="{9F87EAD9-81B7-440D-BF20-E6327959BEAB}" dt="2025-02-07T16:57:36.131" v="811" actId="20577"/>
          <ac:spMkLst>
            <pc:docMk/>
            <pc:sldMk cId="0" sldId="277"/>
            <ac:spMk id="594" creationId="{00000000-0000-0000-0000-000000000000}"/>
          </ac:spMkLst>
        </pc:spChg>
        <pc:spChg chg="del">
          <ac:chgData name="Kümmerle, Markus" userId="edb588ad-b118-44cb-93b6-335b967c9009" providerId="ADAL" clId="{9F87EAD9-81B7-440D-BF20-E6327959BEAB}" dt="2025-02-07T16:23:38.132" v="103" actId="478"/>
          <ac:spMkLst>
            <pc:docMk/>
            <pc:sldMk cId="0" sldId="277"/>
            <ac:spMk id="595" creationId="{00000000-0000-0000-0000-000000000000}"/>
          </ac:spMkLst>
        </pc:spChg>
        <pc:spChg chg="mod">
          <ac:chgData name="Kümmerle, Markus" userId="edb588ad-b118-44cb-93b6-335b967c9009" providerId="ADAL" clId="{9F87EAD9-81B7-440D-BF20-E6327959BEAB}" dt="2025-02-07T17:00:45.136" v="916" actId="1038"/>
          <ac:spMkLst>
            <pc:docMk/>
            <pc:sldMk cId="0" sldId="277"/>
            <ac:spMk id="596" creationId="{00000000-0000-0000-0000-000000000000}"/>
          </ac:spMkLst>
        </pc:spChg>
        <pc:spChg chg="mod">
          <ac:chgData name="Kümmerle, Markus" userId="edb588ad-b118-44cb-93b6-335b967c9009" providerId="ADAL" clId="{9F87EAD9-81B7-440D-BF20-E6327959BEAB}" dt="2025-02-07T17:00:45.136" v="916" actId="1038"/>
          <ac:spMkLst>
            <pc:docMk/>
            <pc:sldMk cId="0" sldId="277"/>
            <ac:spMk id="598" creationId="{00000000-0000-0000-0000-000000000000}"/>
          </ac:spMkLst>
        </pc:spChg>
        <pc:spChg chg="mod">
          <ac:chgData name="Kümmerle, Markus" userId="edb588ad-b118-44cb-93b6-335b967c9009" providerId="ADAL" clId="{9F87EAD9-81B7-440D-BF20-E6327959BEAB}" dt="2025-02-07T17:00:05.295" v="856" actId="1038"/>
          <ac:spMkLst>
            <pc:docMk/>
            <pc:sldMk cId="0" sldId="277"/>
            <ac:spMk id="603" creationId="{00000000-0000-0000-0000-000000000000}"/>
          </ac:spMkLst>
        </pc:spChg>
        <pc:spChg chg="mod">
          <ac:chgData name="Kümmerle, Markus" userId="edb588ad-b118-44cb-93b6-335b967c9009" providerId="ADAL" clId="{9F87EAD9-81B7-440D-BF20-E6327959BEAB}" dt="2025-02-07T17:00:34.014" v="897" actId="1038"/>
          <ac:spMkLst>
            <pc:docMk/>
            <pc:sldMk cId="0" sldId="277"/>
            <ac:spMk id="605" creationId="{00000000-0000-0000-0000-000000000000}"/>
          </ac:spMkLst>
        </pc:spChg>
        <pc:spChg chg="mod">
          <ac:chgData name="Kümmerle, Markus" userId="edb588ad-b118-44cb-93b6-335b967c9009" providerId="ADAL" clId="{9F87EAD9-81B7-440D-BF20-E6327959BEAB}" dt="2025-02-07T17:01:22.638" v="984" actId="1038"/>
          <ac:spMkLst>
            <pc:docMk/>
            <pc:sldMk cId="0" sldId="277"/>
            <ac:spMk id="609" creationId="{00000000-0000-0000-0000-000000000000}"/>
          </ac:spMkLst>
        </pc:spChg>
        <pc:spChg chg="mod">
          <ac:chgData name="Kümmerle, Markus" userId="edb588ad-b118-44cb-93b6-335b967c9009" providerId="ADAL" clId="{9F87EAD9-81B7-440D-BF20-E6327959BEAB}" dt="2025-02-07T17:00:12.341" v="875" actId="1038"/>
          <ac:spMkLst>
            <pc:docMk/>
            <pc:sldMk cId="0" sldId="277"/>
            <ac:spMk id="613" creationId="{00000000-0000-0000-0000-000000000000}"/>
          </ac:spMkLst>
        </pc:spChg>
        <pc:spChg chg="mod">
          <ac:chgData name="Kümmerle, Markus" userId="edb588ad-b118-44cb-93b6-335b967c9009" providerId="ADAL" clId="{9F87EAD9-81B7-440D-BF20-E6327959BEAB}" dt="2025-02-07T16:57:10.995" v="808" actId="1038"/>
          <ac:spMkLst>
            <pc:docMk/>
            <pc:sldMk cId="0" sldId="277"/>
            <ac:spMk id="619" creationId="{00000000-0000-0000-0000-000000000000}"/>
          </ac:spMkLst>
        </pc:spChg>
        <pc:spChg chg="mod">
          <ac:chgData name="Kümmerle, Markus" userId="edb588ad-b118-44cb-93b6-335b967c9009" providerId="ADAL" clId="{9F87EAD9-81B7-440D-BF20-E6327959BEAB}" dt="2025-02-07T17:00:12.341" v="875" actId="1038"/>
          <ac:spMkLst>
            <pc:docMk/>
            <pc:sldMk cId="0" sldId="277"/>
            <ac:spMk id="620" creationId="{00000000-0000-0000-0000-000000000000}"/>
          </ac:spMkLst>
        </pc:spChg>
        <pc:spChg chg="mod">
          <ac:chgData name="Kümmerle, Markus" userId="edb588ad-b118-44cb-93b6-335b967c9009" providerId="ADAL" clId="{9F87EAD9-81B7-440D-BF20-E6327959BEAB}" dt="2025-02-07T16:54:48.424" v="659" actId="14100"/>
          <ac:spMkLst>
            <pc:docMk/>
            <pc:sldMk cId="0" sldId="277"/>
            <ac:spMk id="621" creationId="{00000000-0000-0000-0000-000000000000}"/>
          </ac:spMkLst>
        </pc:spChg>
        <pc:spChg chg="mod">
          <ac:chgData name="Kümmerle, Markus" userId="edb588ad-b118-44cb-93b6-335b967c9009" providerId="ADAL" clId="{9F87EAD9-81B7-440D-BF20-E6327959BEAB}" dt="2025-02-07T16:55:09.840" v="681" actId="14100"/>
          <ac:spMkLst>
            <pc:docMk/>
            <pc:sldMk cId="0" sldId="277"/>
            <ac:spMk id="622" creationId="{00000000-0000-0000-0000-000000000000}"/>
          </ac:spMkLst>
        </pc:spChg>
        <pc:spChg chg="mod">
          <ac:chgData name="Kümmerle, Markus" userId="edb588ad-b118-44cb-93b6-335b967c9009" providerId="ADAL" clId="{9F87EAD9-81B7-440D-BF20-E6327959BEAB}" dt="2025-02-07T16:57:01.586" v="786" actId="1038"/>
          <ac:spMkLst>
            <pc:docMk/>
            <pc:sldMk cId="0" sldId="277"/>
            <ac:spMk id="623" creationId="{00000000-0000-0000-0000-000000000000}"/>
          </ac:spMkLst>
        </pc:spChg>
        <pc:spChg chg="mod">
          <ac:chgData name="Kümmerle, Markus" userId="edb588ad-b118-44cb-93b6-335b967c9009" providerId="ADAL" clId="{9F87EAD9-81B7-440D-BF20-E6327959BEAB}" dt="2025-02-07T16:56:55.713" v="764" actId="1038"/>
          <ac:spMkLst>
            <pc:docMk/>
            <pc:sldMk cId="0" sldId="277"/>
            <ac:spMk id="624" creationId="{00000000-0000-0000-0000-000000000000}"/>
          </ac:spMkLst>
        </pc:spChg>
        <pc:spChg chg="mod">
          <ac:chgData name="Kümmerle, Markus" userId="edb588ad-b118-44cb-93b6-335b967c9009" providerId="ADAL" clId="{9F87EAD9-81B7-440D-BF20-E6327959BEAB}" dt="2025-02-07T16:28:00.071" v="119" actId="1076"/>
          <ac:spMkLst>
            <pc:docMk/>
            <pc:sldMk cId="0" sldId="277"/>
            <ac:spMk id="625" creationId="{00000000-0000-0000-0000-000000000000}"/>
          </ac:spMkLst>
        </pc:spChg>
        <pc:spChg chg="mod">
          <ac:chgData name="Kümmerle, Markus" userId="edb588ad-b118-44cb-93b6-335b967c9009" providerId="ADAL" clId="{9F87EAD9-81B7-440D-BF20-E6327959BEAB}" dt="2025-02-07T16:54:33.876" v="639" actId="20577"/>
          <ac:spMkLst>
            <pc:docMk/>
            <pc:sldMk cId="0" sldId="277"/>
            <ac:spMk id="626" creationId="{00000000-0000-0000-0000-000000000000}"/>
          </ac:spMkLst>
        </pc:spChg>
        <pc:spChg chg="mod">
          <ac:chgData name="Kümmerle, Markus" userId="edb588ad-b118-44cb-93b6-335b967c9009" providerId="ADAL" clId="{9F87EAD9-81B7-440D-BF20-E6327959BEAB}" dt="2025-02-07T16:55:58.401" v="733" actId="14100"/>
          <ac:spMkLst>
            <pc:docMk/>
            <pc:sldMk cId="0" sldId="277"/>
            <ac:spMk id="627" creationId="{00000000-0000-0000-0000-000000000000}"/>
          </ac:spMkLst>
        </pc:spChg>
        <pc:spChg chg="mod">
          <ac:chgData name="Kümmerle, Markus" userId="edb588ad-b118-44cb-93b6-335b967c9009" providerId="ADAL" clId="{9F87EAD9-81B7-440D-BF20-E6327959BEAB}" dt="2025-02-07T16:51:27.890" v="441" actId="20577"/>
          <ac:spMkLst>
            <pc:docMk/>
            <pc:sldMk cId="0" sldId="277"/>
            <ac:spMk id="628" creationId="{00000000-0000-0000-0000-000000000000}"/>
          </ac:spMkLst>
        </pc:spChg>
        <pc:spChg chg="mod">
          <ac:chgData name="Kümmerle, Markus" userId="edb588ad-b118-44cb-93b6-335b967c9009" providerId="ADAL" clId="{9F87EAD9-81B7-440D-BF20-E6327959BEAB}" dt="2025-02-07T16:19:38.145" v="99" actId="1076"/>
          <ac:spMkLst>
            <pc:docMk/>
            <pc:sldMk cId="0" sldId="277"/>
            <ac:spMk id="632" creationId="{00000000-0000-0000-0000-000000000000}"/>
          </ac:spMkLst>
        </pc:spChg>
        <pc:spChg chg="mod">
          <ac:chgData name="Kümmerle, Markus" userId="edb588ad-b118-44cb-93b6-335b967c9009" providerId="ADAL" clId="{9F87EAD9-81B7-440D-BF20-E6327959BEAB}" dt="2025-02-07T16:57:10.995" v="808" actId="1038"/>
          <ac:spMkLst>
            <pc:docMk/>
            <pc:sldMk cId="0" sldId="277"/>
            <ac:spMk id="633" creationId="{00000000-0000-0000-0000-000000000000}"/>
          </ac:spMkLst>
        </pc:spChg>
        <pc:spChg chg="mod">
          <ac:chgData name="Kümmerle, Markus" userId="edb588ad-b118-44cb-93b6-335b967c9009" providerId="ADAL" clId="{9F87EAD9-81B7-440D-BF20-E6327959BEAB}" dt="2025-02-07T17:00:58.683" v="936" actId="1037"/>
          <ac:spMkLst>
            <pc:docMk/>
            <pc:sldMk cId="0" sldId="277"/>
            <ac:spMk id="634" creationId="{00000000-0000-0000-0000-000000000000}"/>
          </ac:spMkLst>
        </pc:spChg>
        <pc:spChg chg="mod">
          <ac:chgData name="Kümmerle, Markus" userId="edb588ad-b118-44cb-93b6-335b967c9009" providerId="ADAL" clId="{9F87EAD9-81B7-440D-BF20-E6327959BEAB}" dt="2025-02-07T16:27:45.400" v="118" actId="1076"/>
          <ac:spMkLst>
            <pc:docMk/>
            <pc:sldMk cId="0" sldId="277"/>
            <ac:spMk id="636" creationId="{00000000-0000-0000-0000-000000000000}"/>
          </ac:spMkLst>
        </pc:spChg>
        <pc:spChg chg="mod">
          <ac:chgData name="Kümmerle, Markus" userId="edb588ad-b118-44cb-93b6-335b967c9009" providerId="ADAL" clId="{9F87EAD9-81B7-440D-BF20-E6327959BEAB}" dt="2025-02-07T16:59:12.631" v="827" actId="1036"/>
          <ac:spMkLst>
            <pc:docMk/>
            <pc:sldMk cId="0" sldId="277"/>
            <ac:spMk id="640" creationId="{00000000-0000-0000-0000-000000000000}"/>
          </ac:spMkLst>
        </pc:spChg>
        <pc:spChg chg="mod">
          <ac:chgData name="Kümmerle, Markus" userId="edb588ad-b118-44cb-93b6-335b967c9009" providerId="ADAL" clId="{9F87EAD9-81B7-440D-BF20-E6327959BEAB}" dt="2025-02-07T17:01:05.055" v="952" actId="1038"/>
          <ac:spMkLst>
            <pc:docMk/>
            <pc:sldMk cId="0" sldId="277"/>
            <ac:spMk id="645" creationId="{00000000-0000-0000-0000-000000000000}"/>
          </ac:spMkLst>
        </pc:spChg>
        <pc:spChg chg="mod">
          <ac:chgData name="Kümmerle, Markus" userId="edb588ad-b118-44cb-93b6-335b967c9009" providerId="ADAL" clId="{9F87EAD9-81B7-440D-BF20-E6327959BEAB}" dt="2025-02-07T17:00:05.295" v="856" actId="1038"/>
          <ac:spMkLst>
            <pc:docMk/>
            <pc:sldMk cId="0" sldId="277"/>
            <ac:spMk id="647" creationId="{00000000-0000-0000-0000-000000000000}"/>
          </ac:spMkLst>
        </pc:spChg>
        <pc:spChg chg="mod">
          <ac:chgData name="Kümmerle, Markus" userId="edb588ad-b118-44cb-93b6-335b967c9009" providerId="ADAL" clId="{9F87EAD9-81B7-440D-BF20-E6327959BEAB}" dt="2025-02-07T17:01:12.797" v="973" actId="1038"/>
          <ac:spMkLst>
            <pc:docMk/>
            <pc:sldMk cId="0" sldId="277"/>
            <ac:spMk id="651" creationId="{00000000-0000-0000-0000-000000000000}"/>
          </ac:spMkLst>
        </pc:spChg>
        <pc:spChg chg="mod">
          <ac:chgData name="Kümmerle, Markus" userId="edb588ad-b118-44cb-93b6-335b967c9009" providerId="ADAL" clId="{9F87EAD9-81B7-440D-BF20-E6327959BEAB}" dt="2025-02-07T17:00:34.014" v="897" actId="1038"/>
          <ac:spMkLst>
            <pc:docMk/>
            <pc:sldMk cId="0" sldId="277"/>
            <ac:spMk id="653" creationId="{00000000-0000-0000-0000-000000000000}"/>
          </ac:spMkLst>
        </pc:spChg>
        <pc:spChg chg="mod">
          <ac:chgData name="Kümmerle, Markus" userId="edb588ad-b118-44cb-93b6-335b967c9009" providerId="ADAL" clId="{9F87EAD9-81B7-440D-BF20-E6327959BEAB}" dt="2025-02-07T16:14:40.566" v="83" actId="20577"/>
          <ac:spMkLst>
            <pc:docMk/>
            <pc:sldMk cId="0" sldId="277"/>
            <ac:spMk id="65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6"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7"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8"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9"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0"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6"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7"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8"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9"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0"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5" creationId="{00000000-0000-0000-0000-000000000000}"/>
          </ac:spMkLst>
        </pc:spChg>
        <pc:grpChg chg="add mod">
          <ac:chgData name="Kümmerle, Markus" userId="edb588ad-b118-44cb-93b6-335b967c9009" providerId="ADAL" clId="{9F87EAD9-81B7-440D-BF20-E6327959BEAB}" dt="2025-02-07T16:57:31.842" v="810" actId="1076"/>
          <ac:grpSpMkLst>
            <pc:docMk/>
            <pc:sldMk cId="0" sldId="277"/>
            <ac:grpSpMk id="35" creationId="{8E3B9A74-97B6-E94D-C43B-B6200A28B161}"/>
          </ac:grpSpMkLst>
        </pc:grpChg>
        <pc:grpChg chg="mod">
          <ac:chgData name="Kümmerle, Markus" userId="edb588ad-b118-44cb-93b6-335b967c9009" providerId="ADAL" clId="{9F87EAD9-81B7-440D-BF20-E6327959BEAB}" dt="2025-02-07T17:00:45.136" v="916" actId="1038"/>
          <ac:grpSpMkLst>
            <pc:docMk/>
            <pc:sldMk cId="0" sldId="277"/>
            <ac:grpSpMk id="599" creationId="{00000000-0000-0000-0000-000000000000}"/>
          </ac:grpSpMkLst>
        </pc:grpChg>
        <pc:grpChg chg="mod">
          <ac:chgData name="Kümmerle, Markus" userId="edb588ad-b118-44cb-93b6-335b967c9009" providerId="ADAL" clId="{9F87EAD9-81B7-440D-BF20-E6327959BEAB}" dt="2025-02-07T17:00:34.014" v="897" actId="1038"/>
          <ac:grpSpMkLst>
            <pc:docMk/>
            <pc:sldMk cId="0" sldId="277"/>
            <ac:grpSpMk id="606" creationId="{00000000-0000-0000-0000-000000000000}"/>
          </ac:grpSpMkLst>
        </pc:grpChg>
        <pc:grpChg chg="mod">
          <ac:chgData name="Kümmerle, Markus" userId="edb588ad-b118-44cb-93b6-335b967c9009" providerId="ADAL" clId="{9F87EAD9-81B7-440D-BF20-E6327959BEAB}" dt="2025-02-07T17:01:22.638" v="984" actId="1038"/>
          <ac:grpSpMkLst>
            <pc:docMk/>
            <pc:sldMk cId="0" sldId="277"/>
            <ac:grpSpMk id="610" creationId="{00000000-0000-0000-0000-000000000000}"/>
          </ac:grpSpMkLst>
        </pc:grpChg>
        <pc:grpChg chg="mod">
          <ac:chgData name="Kümmerle, Markus" userId="edb588ad-b118-44cb-93b6-335b967c9009" providerId="ADAL" clId="{9F87EAD9-81B7-440D-BF20-E6327959BEAB}" dt="2025-02-07T17:00:12.341" v="875" actId="1038"/>
          <ac:grpSpMkLst>
            <pc:docMk/>
            <pc:sldMk cId="0" sldId="277"/>
            <ac:grpSpMk id="614" creationId="{00000000-0000-0000-0000-000000000000}"/>
          </ac:grpSpMkLst>
        </pc:grpChg>
        <pc:grpChg chg="mod">
          <ac:chgData name="Kümmerle, Markus" userId="edb588ad-b118-44cb-93b6-335b967c9009" providerId="ADAL" clId="{9F87EAD9-81B7-440D-BF20-E6327959BEAB}" dt="2025-02-07T16:13:22.550" v="36" actId="1076"/>
          <ac:grpSpMkLst>
            <pc:docMk/>
            <pc:sldMk cId="0" sldId="277"/>
            <ac:grpSpMk id="629" creationId="{00000000-0000-0000-0000-000000000000}"/>
          </ac:grpSpMkLst>
        </pc:grpChg>
        <pc:grpChg chg="mod">
          <ac:chgData name="Kümmerle, Markus" userId="edb588ad-b118-44cb-93b6-335b967c9009" providerId="ADAL" clId="{9F87EAD9-81B7-440D-BF20-E6327959BEAB}" dt="2025-02-07T16:27:45.400" v="118" actId="1076"/>
          <ac:grpSpMkLst>
            <pc:docMk/>
            <pc:sldMk cId="0" sldId="277"/>
            <ac:grpSpMk id="637" creationId="{00000000-0000-0000-0000-000000000000}"/>
          </ac:grpSpMkLst>
        </pc:grpChg>
        <pc:grpChg chg="mod">
          <ac:chgData name="Kümmerle, Markus" userId="edb588ad-b118-44cb-93b6-335b967c9009" providerId="ADAL" clId="{9F87EAD9-81B7-440D-BF20-E6327959BEAB}" dt="2025-02-07T16:59:12.631" v="827" actId="1036"/>
          <ac:grpSpMkLst>
            <pc:docMk/>
            <pc:sldMk cId="0" sldId="277"/>
            <ac:grpSpMk id="641" creationId="{00000000-0000-0000-0000-000000000000}"/>
          </ac:grpSpMkLst>
        </pc:grpChg>
        <pc:grpChg chg="mod">
          <ac:chgData name="Kümmerle, Markus" userId="edb588ad-b118-44cb-93b6-335b967c9009" providerId="ADAL" clId="{9F87EAD9-81B7-440D-BF20-E6327959BEAB}" dt="2025-02-07T17:00:05.295" v="856" actId="1038"/>
          <ac:grpSpMkLst>
            <pc:docMk/>
            <pc:sldMk cId="0" sldId="277"/>
            <ac:grpSpMk id="648" creationId="{00000000-0000-0000-0000-000000000000}"/>
          </ac:grpSpMkLst>
        </pc:grpChg>
        <pc:graphicFrameChg chg="add mod ord modVis">
          <ac:chgData name="Kümmerle, Markus" userId="edb588ad-b118-44cb-93b6-335b967c9009" providerId="ADAL" clId="{9F87EAD9-81B7-440D-BF20-E6327959BEAB}" dt="2025-02-22T15:03:51.518" v="1458"/>
          <ac:graphicFrameMkLst>
            <pc:docMk/>
            <pc:sldMk cId="0" sldId="277"/>
            <ac:graphicFrameMk id="4" creationId="{B5D9C903-FEAB-3261-47BC-403C4FCDEE4C}"/>
          </ac:graphicFrameMkLst>
        </pc:graphicFrameChg>
        <pc:picChg chg="add mod">
          <ac:chgData name="Kümmerle, Markus" userId="edb588ad-b118-44cb-93b6-335b967c9009" providerId="ADAL" clId="{9F87EAD9-81B7-440D-BF20-E6327959BEAB}" dt="2025-02-07T16:28:39.288" v="122" actId="1076"/>
          <ac:picMkLst>
            <pc:docMk/>
            <pc:sldMk cId="0" sldId="277"/>
            <ac:picMk id="3" creationId="{144B7348-7B8A-0ECE-BE19-50E62E06F5B0}"/>
          </ac:picMkLst>
        </pc:picChg>
        <pc:picChg chg="mod">
          <ac:chgData name="Kümmerle, Markus" userId="edb588ad-b118-44cb-93b6-335b967c9009" providerId="ADAL" clId="{9F87EAD9-81B7-440D-BF20-E6327959BEAB}" dt="2025-02-07T16:29:37.407" v="160"/>
          <ac:picMkLst>
            <pc:docMk/>
            <pc:sldMk cId="0" sldId="277"/>
            <ac:picMk id="37" creationId="{6B6050FF-C3E8-6EDF-0F57-23831CE60522}"/>
          </ac:picMkLst>
        </pc:picChg>
        <pc:picChg chg="mod">
          <ac:chgData name="Kümmerle, Markus" userId="edb588ad-b118-44cb-93b6-335b967c9009" providerId="ADAL" clId="{9F87EAD9-81B7-440D-BF20-E6327959BEAB}" dt="2025-02-07T17:00:45.136" v="916" actId="1038"/>
          <ac:picMkLst>
            <pc:docMk/>
            <pc:sldMk cId="0" sldId="277"/>
            <ac:picMk id="597" creationId="{00000000-0000-0000-0000-000000000000}"/>
          </ac:picMkLst>
        </pc:picChg>
        <pc:picChg chg="mod">
          <ac:chgData name="Kümmerle, Markus" userId="edb588ad-b118-44cb-93b6-335b967c9009" providerId="ADAL" clId="{9F87EAD9-81B7-440D-BF20-E6327959BEAB}" dt="2025-02-07T17:00:05.295" v="856" actId="1038"/>
          <ac:picMkLst>
            <pc:docMk/>
            <pc:sldMk cId="0" sldId="277"/>
            <ac:picMk id="604" creationId="{00000000-0000-0000-0000-000000000000}"/>
          </ac:picMkLst>
        </pc:picChg>
        <pc:picChg chg="mod">
          <ac:chgData name="Kümmerle, Markus" userId="edb588ad-b118-44cb-93b6-335b967c9009" providerId="ADAL" clId="{9F87EAD9-81B7-440D-BF20-E6327959BEAB}" dt="2025-02-07T17:00:58.683" v="936" actId="1037"/>
          <ac:picMkLst>
            <pc:docMk/>
            <pc:sldMk cId="0" sldId="277"/>
            <ac:picMk id="635" creationId="{00000000-0000-0000-0000-000000000000}"/>
          </ac:picMkLst>
        </pc:picChg>
        <pc:picChg chg="mod">
          <ac:chgData name="Kümmerle, Markus" userId="edb588ad-b118-44cb-93b6-335b967c9009" providerId="ADAL" clId="{9F87EAD9-81B7-440D-BF20-E6327959BEAB}" dt="2025-02-07T17:01:05.055" v="952" actId="1038"/>
          <ac:picMkLst>
            <pc:docMk/>
            <pc:sldMk cId="0" sldId="277"/>
            <ac:picMk id="646" creationId="{00000000-0000-0000-0000-000000000000}"/>
          </ac:picMkLst>
        </pc:picChg>
        <pc:picChg chg="mod">
          <ac:chgData name="Kümmerle, Markus" userId="edb588ad-b118-44cb-93b6-335b967c9009" providerId="ADAL" clId="{9F87EAD9-81B7-440D-BF20-E6327959BEAB}" dt="2025-02-07T17:01:12.797" v="973" actId="1038"/>
          <ac:picMkLst>
            <pc:docMk/>
            <pc:sldMk cId="0" sldId="277"/>
            <ac:picMk id="652" creationId="{00000000-0000-0000-0000-000000000000}"/>
          </ac:picMkLst>
        </pc:picChg>
        <pc:picChg chg="mod">
          <ac:chgData name="Kümmerle, Markus" userId="edb588ad-b118-44cb-93b6-335b967c9009" providerId="ADAL" clId="{9F87EAD9-81B7-440D-BF20-E6327959BEAB}" dt="2025-02-07T17:00:34.014" v="897" actId="1038"/>
          <ac:picMkLst>
            <pc:docMk/>
            <pc:sldMk cId="0" sldId="277"/>
            <ac:picMk id="654" creationId="{00000000-0000-0000-0000-000000000000}"/>
          </ac:picMkLst>
        </pc:picChg>
        <pc:picChg chg="mod">
          <ac:chgData name="Kümmerle, Markus" userId="edb588ad-b118-44cb-93b6-335b967c9009" providerId="ADAL" clId="{9F87EAD9-81B7-440D-BF20-E6327959BEAB}" dt="2025-02-07T16:56:55.713" v="764" actId="1038"/>
          <ac:picMkLst>
            <pc:docMk/>
            <pc:sldMk cId="0" sldId="277"/>
            <ac:picMk id="658" creationId="{00000000-0000-0000-0000-000000000000}"/>
          </ac:picMkLst>
        </pc:picChg>
        <pc:picChg chg="mod">
          <ac:chgData name="Kümmerle, Markus" userId="edb588ad-b118-44cb-93b6-335b967c9009" providerId="ADAL" clId="{9F87EAD9-81B7-440D-BF20-E6327959BEAB}" dt="2025-02-07T16:27:13.962" v="115" actId="1076"/>
          <ac:picMkLst>
            <pc:docMk/>
            <pc:sldMk cId="0" sldId="277"/>
            <ac:picMk id="659" creationId="{00000000-0000-0000-0000-000000000000}"/>
          </ac:picMkLst>
        </pc:picChg>
        <pc:picChg chg="mod">
          <ac:chgData name="Kümmerle, Markus" userId="edb588ad-b118-44cb-93b6-335b967c9009" providerId="ADAL" clId="{9F87EAD9-81B7-440D-BF20-E6327959BEAB}" dt="2025-02-07T17:02:09.320" v="1008" actId="1037"/>
          <ac:picMkLst>
            <pc:docMk/>
            <pc:sldMk cId="0" sldId="277"/>
            <ac:picMk id="660" creationId="{00000000-0000-0000-0000-000000000000}"/>
          </ac:picMkLst>
        </pc:picChg>
        <pc:picChg chg="mod">
          <ac:chgData name="Kümmerle, Markus" userId="edb588ad-b118-44cb-93b6-335b967c9009" providerId="ADAL" clId="{9F87EAD9-81B7-440D-BF20-E6327959BEAB}" dt="2025-02-07T16:56:55.713" v="764" actId="1038"/>
          <ac:picMkLst>
            <pc:docMk/>
            <pc:sldMk cId="0" sldId="277"/>
            <ac:picMk id="661" creationId="{00000000-0000-0000-0000-000000000000}"/>
          </ac:picMkLst>
        </pc:picChg>
        <pc:picChg chg="mod">
          <ac:chgData name="Kümmerle, Markus" userId="edb588ad-b118-44cb-93b6-335b967c9009" providerId="ADAL" clId="{9F87EAD9-81B7-440D-BF20-E6327959BEAB}" dt="2025-02-07T16:30:05.232" v="164" actId="1076"/>
          <ac:picMkLst>
            <pc:docMk/>
            <pc:sldMk cId="0" sldId="277"/>
            <ac:picMk id="662" creationId="{00000000-0000-0000-0000-000000000000}"/>
          </ac:picMkLst>
        </pc:picChg>
        <pc:picChg chg="mod">
          <ac:chgData name="Kümmerle, Markus" userId="edb588ad-b118-44cb-93b6-335b967c9009" providerId="ADAL" clId="{9F87EAD9-81B7-440D-BF20-E6327959BEAB}" dt="2025-02-07T16:57:10.995" v="808" actId="1038"/>
          <ac:picMkLst>
            <pc:docMk/>
            <pc:sldMk cId="0" sldId="277"/>
            <ac:picMk id="663" creationId="{00000000-0000-0000-0000-000000000000}"/>
          </ac:picMkLst>
        </pc:picChg>
        <pc:picChg chg="mod">
          <ac:chgData name="Kümmerle, Markus" userId="edb588ad-b118-44cb-93b6-335b967c9009" providerId="ADAL" clId="{9F87EAD9-81B7-440D-BF20-E6327959BEAB}" dt="2025-02-07T17:00:12.341" v="875" actId="1038"/>
          <ac:picMkLst>
            <pc:docMk/>
            <pc:sldMk cId="0" sldId="277"/>
            <ac:picMk id="664" creationId="{00000000-0000-0000-0000-000000000000}"/>
          </ac:picMkLst>
        </pc:picChg>
        <pc:picChg chg="mod">
          <ac:chgData name="Kümmerle, Markus" userId="edb588ad-b118-44cb-93b6-335b967c9009" providerId="ADAL" clId="{9F87EAD9-81B7-440D-BF20-E6327959BEAB}" dt="2025-02-07T16:19:38.145" v="99" actId="1076"/>
          <ac:picMkLst>
            <pc:docMk/>
            <pc:sldMk cId="0" sldId="277"/>
            <ac:picMk id="665" creationId="{00000000-0000-0000-0000-000000000000}"/>
          </ac:picMkLst>
        </pc:picChg>
        <pc:picChg chg="mod">
          <ac:chgData name="Kümmerle, Markus" userId="edb588ad-b118-44cb-93b6-335b967c9009" providerId="ADAL" clId="{9F87EAD9-81B7-440D-BF20-E6327959BEAB}" dt="2025-02-07T16:57:10.995" v="808" actId="1038"/>
          <ac:picMkLst>
            <pc:docMk/>
            <pc:sldMk cId="0" sldId="277"/>
            <ac:picMk id="666" creationId="{00000000-0000-0000-0000-000000000000}"/>
          </ac:picMkLst>
        </pc:picChg>
        <pc:picChg chg="mod">
          <ac:chgData name="Kümmerle, Markus" userId="edb588ad-b118-44cb-93b6-335b967c9009" providerId="ADAL" clId="{9F87EAD9-81B7-440D-BF20-E6327959BEAB}" dt="2025-02-07T16:28:00.071" v="119" actId="1076"/>
          <ac:picMkLst>
            <pc:docMk/>
            <pc:sldMk cId="0" sldId="277"/>
            <ac:picMk id="667" creationId="{00000000-0000-0000-0000-000000000000}"/>
          </ac:picMkLst>
        </pc:picChg>
        <pc:picChg chg="mod">
          <ac:chgData name="Kümmerle, Markus" userId="edb588ad-b118-44cb-93b6-335b967c9009" providerId="ADAL" clId="{9F87EAD9-81B7-440D-BF20-E6327959BEAB}" dt="2025-02-07T16:31:18.184" v="166" actId="1076"/>
          <ac:picMkLst>
            <pc:docMk/>
            <pc:sldMk cId="0" sldId="277"/>
            <ac:picMk id="668" creationId="{00000000-0000-0000-0000-000000000000}"/>
          </ac:picMkLst>
        </pc:picChg>
        <pc:picChg chg="mod">
          <ac:chgData name="Kümmerle, Markus" userId="edb588ad-b118-44cb-93b6-335b967c9009" providerId="ADAL" clId="{9F87EAD9-81B7-440D-BF20-E6327959BEAB}" dt="2025-02-07T16:27:21.592" v="116" actId="1076"/>
          <ac:picMkLst>
            <pc:docMk/>
            <pc:sldMk cId="0" sldId="277"/>
            <ac:picMk id="669" creationId="{00000000-0000-0000-0000-000000000000}"/>
          </ac:picMkLst>
        </pc:picChg>
        <pc:picChg chg="mod">
          <ac:chgData name="Kümmerle, Markus" userId="edb588ad-b118-44cb-93b6-335b967c9009" providerId="ADAL" clId="{9F87EAD9-81B7-440D-BF20-E6327959BEAB}" dt="2025-02-07T16:57:01.586" v="786" actId="1038"/>
          <ac:picMkLst>
            <pc:docMk/>
            <pc:sldMk cId="0" sldId="277"/>
            <ac:picMk id="670" creationId="{00000000-0000-0000-0000-000000000000}"/>
          </ac:picMkLst>
        </pc:picChg>
      </pc:sldChg>
      <pc:sldChg chg="addSp delSp modSp mod">
        <pc:chgData name="Kümmerle, Markus" userId="edb588ad-b118-44cb-93b6-335b967c9009" providerId="ADAL" clId="{9F87EAD9-81B7-440D-BF20-E6327959BEAB}" dt="2025-02-22T15:03:58.880" v="1473"/>
        <pc:sldMkLst>
          <pc:docMk/>
          <pc:sldMk cId="0" sldId="278"/>
        </pc:sldMkLst>
        <pc:spChg chg="add mod">
          <ac:chgData name="Kümmerle, Markus" userId="edb588ad-b118-44cb-93b6-335b967c9009" providerId="ADAL" clId="{9F87EAD9-81B7-440D-BF20-E6327959BEAB}" dt="2025-02-07T16:39:03.607" v="266" actId="164"/>
          <ac:spMkLst>
            <pc:docMk/>
            <pc:sldMk cId="0" sldId="278"/>
            <ac:spMk id="2" creationId="{E6FE0921-DB5B-BBDC-39E7-2A7A1EDC670C}"/>
          </ac:spMkLst>
        </pc:spChg>
        <pc:spChg chg="mod">
          <ac:chgData name="Kümmerle, Markus" userId="edb588ad-b118-44cb-93b6-335b967c9009" providerId="ADAL" clId="{9F87EAD9-81B7-440D-BF20-E6327959BEAB}" dt="2025-02-07T16:46:23.239" v="389" actId="20577"/>
          <ac:spMkLst>
            <pc:docMk/>
            <pc:sldMk cId="0" sldId="278"/>
            <ac:spMk id="51" creationId="{1A37D179-0062-8B48-DEC2-1BCF0346580D}"/>
          </ac:spMkLst>
        </pc:spChg>
        <pc:spChg chg="mod">
          <ac:chgData name="Kümmerle, Markus" userId="edb588ad-b118-44cb-93b6-335b967c9009" providerId="ADAL" clId="{9F87EAD9-81B7-440D-BF20-E6327959BEAB}" dt="2025-02-07T16:46:38.436" v="416" actId="20577"/>
          <ac:spMkLst>
            <pc:docMk/>
            <pc:sldMk cId="0" sldId="278"/>
            <ac:spMk id="54" creationId="{BEBF8462-F481-8169-C68F-B2055C7B4344}"/>
          </ac:spMkLst>
        </pc:spChg>
        <pc:spChg chg="mod">
          <ac:chgData name="Kümmerle, Markus" userId="edb588ad-b118-44cb-93b6-335b967c9009" providerId="ADAL" clId="{9F87EAD9-81B7-440D-BF20-E6327959BEAB}" dt="2025-02-07T16:46:34.281" v="407" actId="20577"/>
          <ac:spMkLst>
            <pc:docMk/>
            <pc:sldMk cId="0" sldId="278"/>
            <ac:spMk id="57" creationId="{89773038-2523-430B-B9D4-12C8F0EACDEB}"/>
          </ac:spMkLst>
        </pc:spChg>
        <pc:spChg chg="add mod">
          <ac:chgData name="Kümmerle, Markus" userId="edb588ad-b118-44cb-93b6-335b967c9009" providerId="ADAL" clId="{9F87EAD9-81B7-440D-BF20-E6327959BEAB}" dt="2025-02-07T16:39:07.641" v="267" actId="164"/>
          <ac:spMkLst>
            <pc:docMk/>
            <pc:sldMk cId="0" sldId="278"/>
            <ac:spMk id="60" creationId="{9124472D-FFCA-1BC7-A7AC-4A66C61A107D}"/>
          </ac:spMkLst>
        </pc:spChg>
        <pc:spChg chg="mod">
          <ac:chgData name="Kümmerle, Markus" userId="edb588ad-b118-44cb-93b6-335b967c9009" providerId="ADAL" clId="{9F87EAD9-81B7-440D-BF20-E6327959BEAB}" dt="2025-02-07T16:38:46.936" v="264" actId="20577"/>
          <ac:spMkLst>
            <pc:docMk/>
            <pc:sldMk cId="0" sldId="278"/>
            <ac:spMk id="641" creationId="{A928BEE4-64A7-7162-CAAD-F0AD6B6DEF0B}"/>
          </ac:spMkLst>
        </pc:spChg>
        <pc:spChg chg="add mod">
          <ac:chgData name="Kümmerle, Markus" userId="edb588ad-b118-44cb-93b6-335b967c9009" providerId="ADAL" clId="{9F87EAD9-81B7-440D-BF20-E6327959BEAB}" dt="2025-02-07T16:42:09.651" v="319" actId="164"/>
          <ac:spMkLst>
            <pc:docMk/>
            <pc:sldMk cId="0" sldId="278"/>
            <ac:spMk id="645" creationId="{6CC5034A-BB0B-6417-3177-2AD171E190C3}"/>
          </ac:spMkLst>
        </pc:spChg>
        <pc:spChg chg="mod">
          <ac:chgData name="Kümmerle, Markus" userId="edb588ad-b118-44cb-93b6-335b967c9009" providerId="ADAL" clId="{9F87EAD9-81B7-440D-BF20-E6327959BEAB}" dt="2025-02-07T16:41:28.874" v="292"/>
          <ac:spMkLst>
            <pc:docMk/>
            <pc:sldMk cId="0" sldId="278"/>
            <ac:spMk id="647" creationId="{893D54A8-6410-A6F9-FE3C-3ABBC788E060}"/>
          </ac:spMkLst>
        </pc:spChg>
        <pc:spChg chg="mod">
          <ac:chgData name="Kümmerle, Markus" userId="edb588ad-b118-44cb-93b6-335b967c9009" providerId="ADAL" clId="{9F87EAD9-81B7-440D-BF20-E6327959BEAB}" dt="2025-02-07T16:41:28.874" v="292"/>
          <ac:spMkLst>
            <pc:docMk/>
            <pc:sldMk cId="0" sldId="278"/>
            <ac:spMk id="648" creationId="{269CD9DE-421F-39A2-6311-B6C53FF78D63}"/>
          </ac:spMkLst>
        </pc:spChg>
        <pc:spChg chg="mod">
          <ac:chgData name="Kümmerle, Markus" userId="edb588ad-b118-44cb-93b6-335b967c9009" providerId="ADAL" clId="{9F87EAD9-81B7-440D-BF20-E6327959BEAB}" dt="2025-02-07T16:41:28.874" v="292"/>
          <ac:spMkLst>
            <pc:docMk/>
            <pc:sldMk cId="0" sldId="278"/>
            <ac:spMk id="649" creationId="{363C8814-E5E4-F826-6BD6-18753688A9D5}"/>
          </ac:spMkLst>
        </pc:spChg>
        <pc:spChg chg="mod">
          <ac:chgData name="Kümmerle, Markus" userId="edb588ad-b118-44cb-93b6-335b967c9009" providerId="ADAL" clId="{9F87EAD9-81B7-440D-BF20-E6327959BEAB}" dt="2025-02-07T16:42:55.547" v="337" actId="20577"/>
          <ac:spMkLst>
            <pc:docMk/>
            <pc:sldMk cId="0" sldId="278"/>
            <ac:spMk id="652" creationId="{CE525881-3187-D913-9169-8AEBAA8774D4}"/>
          </ac:spMkLst>
        </pc:spChg>
        <pc:spChg chg="mod">
          <ac:chgData name="Kümmerle, Markus" userId="edb588ad-b118-44cb-93b6-335b967c9009" providerId="ADAL" clId="{9F87EAD9-81B7-440D-BF20-E6327959BEAB}" dt="2025-02-07T16:45:03.458" v="371"/>
          <ac:spMkLst>
            <pc:docMk/>
            <pc:sldMk cId="0" sldId="278"/>
            <ac:spMk id="655" creationId="{0BF72AFE-8840-129A-4A97-2AE97EECD11E}"/>
          </ac:spMkLst>
        </pc:spChg>
        <pc:spChg chg="mod">
          <ac:chgData name="Kümmerle, Markus" userId="edb588ad-b118-44cb-93b6-335b967c9009" providerId="ADAL" clId="{9F87EAD9-81B7-440D-BF20-E6327959BEAB}" dt="2025-02-22T15:03:58.345" v="1459" actId="6549"/>
          <ac:spMkLst>
            <pc:docMk/>
            <pc:sldMk cId="0" sldId="278"/>
            <ac:spMk id="701" creationId="{00000000-0000-0000-0000-000000000000}"/>
          </ac:spMkLst>
        </pc:spChg>
        <pc:spChg chg="mod">
          <ac:chgData name="Kümmerle, Markus" userId="edb588ad-b118-44cb-93b6-335b967c9009" providerId="ADAL" clId="{9F87EAD9-81B7-440D-BF20-E6327959BEAB}" dt="2025-02-07T16:43:55.467" v="360" actId="20577"/>
          <ac:spMkLst>
            <pc:docMk/>
            <pc:sldMk cId="0" sldId="278"/>
            <ac:spMk id="707" creationId="{00000000-0000-0000-0000-000000000000}"/>
          </ac:spMkLst>
        </pc:spChg>
        <pc:spChg chg="mod">
          <ac:chgData name="Kümmerle, Markus" userId="edb588ad-b118-44cb-93b6-335b967c9009" providerId="ADAL" clId="{9F87EAD9-81B7-440D-BF20-E6327959BEAB}" dt="2025-02-07T16:44:43.475" v="368" actId="20577"/>
          <ac:spMkLst>
            <pc:docMk/>
            <pc:sldMk cId="0" sldId="278"/>
            <ac:spMk id="708" creationId="{00000000-0000-0000-0000-000000000000}"/>
          </ac:spMkLst>
        </pc:spChg>
        <pc:spChg chg="mod">
          <ac:chgData name="Kümmerle, Markus" userId="edb588ad-b118-44cb-93b6-335b967c9009" providerId="ADAL" clId="{9F87EAD9-81B7-440D-BF20-E6327959BEAB}" dt="2025-02-07T16:43:28.243" v="356" actId="20577"/>
          <ac:spMkLst>
            <pc:docMk/>
            <pc:sldMk cId="0" sldId="278"/>
            <ac:spMk id="711" creationId="{00000000-0000-0000-0000-000000000000}"/>
          </ac:spMkLst>
        </pc:spChg>
        <pc:spChg chg="mod">
          <ac:chgData name="Kümmerle, Markus" userId="edb588ad-b118-44cb-93b6-335b967c9009" providerId="ADAL" clId="{9F87EAD9-81B7-440D-BF20-E6327959BEAB}" dt="2025-02-07T16:46:27.431" v="398" actId="20577"/>
          <ac:spMkLst>
            <pc:docMk/>
            <pc:sldMk cId="0" sldId="278"/>
            <ac:spMk id="714" creationId="{00000000-0000-0000-0000-000000000000}"/>
          </ac:spMkLst>
        </pc:spChg>
        <pc:spChg chg="mod">
          <ac:chgData name="Kümmerle, Markus" userId="edb588ad-b118-44cb-93b6-335b967c9009" providerId="ADAL" clId="{9F87EAD9-81B7-440D-BF20-E6327959BEAB}" dt="2025-02-07T16:33:17.663" v="177" actId="6549"/>
          <ac:spMkLst>
            <pc:docMk/>
            <pc:sldMk cId="0" sldId="278"/>
            <ac:spMk id="721" creationId="{00000000-0000-0000-0000-000000000000}"/>
          </ac:spMkLst>
        </pc:spChg>
        <pc:grpChg chg="add mod">
          <ac:chgData name="Kümmerle, Markus" userId="edb588ad-b118-44cb-93b6-335b967c9009" providerId="ADAL" clId="{9F87EAD9-81B7-440D-BF20-E6327959BEAB}" dt="2025-02-07T16:39:03.607" v="266" actId="164"/>
          <ac:grpSpMkLst>
            <pc:docMk/>
            <pc:sldMk cId="0" sldId="278"/>
            <ac:grpSpMk id="3" creationId="{8EF1A87A-5D64-BD0D-582C-DA70C8CD17FC}"/>
          </ac:grpSpMkLst>
        </pc:grpChg>
        <pc:grpChg chg="mod">
          <ac:chgData name="Kümmerle, Markus" userId="edb588ad-b118-44cb-93b6-335b967c9009" providerId="ADAL" clId="{9F87EAD9-81B7-440D-BF20-E6327959BEAB}" dt="2025-02-07T16:48:08.971" v="425" actId="408"/>
          <ac:grpSpMkLst>
            <pc:docMk/>
            <pc:sldMk cId="0" sldId="278"/>
            <ac:grpSpMk id="10" creationId="{07D4CFE8-4950-6D11-91DB-B33CA93D9D22}"/>
          </ac:grpSpMkLst>
        </pc:grpChg>
        <pc:grpChg chg="mod">
          <ac:chgData name="Kümmerle, Markus" userId="edb588ad-b118-44cb-93b6-335b967c9009" providerId="ADAL" clId="{9F87EAD9-81B7-440D-BF20-E6327959BEAB}" dt="2025-02-07T16:38:55.843" v="265" actId="1076"/>
          <ac:grpSpMkLst>
            <pc:docMk/>
            <pc:sldMk cId="0" sldId="278"/>
            <ac:grpSpMk id="11" creationId="{07A2D0D8-BF94-75EF-5BAD-8DC7A4E712B0}"/>
          </ac:grpSpMkLst>
        </pc:grpChg>
        <pc:grpChg chg="mod">
          <ac:chgData name="Kümmerle, Markus" userId="edb588ad-b118-44cb-93b6-335b967c9009" providerId="ADAL" clId="{9F87EAD9-81B7-440D-BF20-E6327959BEAB}" dt="2025-02-07T16:39:29.336" v="270" actId="408"/>
          <ac:grpSpMkLst>
            <pc:docMk/>
            <pc:sldMk cId="0" sldId="278"/>
            <ac:grpSpMk id="12" creationId="{185C8D34-E278-2D35-6B1A-AE6CF511DC19}"/>
          </ac:grpSpMkLst>
        </pc:grpChg>
        <pc:grpChg chg="mod">
          <ac:chgData name="Kümmerle, Markus" userId="edb588ad-b118-44cb-93b6-335b967c9009" providerId="ADAL" clId="{9F87EAD9-81B7-440D-BF20-E6327959BEAB}" dt="2025-02-07T16:40:15.703" v="278" actId="1038"/>
          <ac:grpSpMkLst>
            <pc:docMk/>
            <pc:sldMk cId="0" sldId="278"/>
            <ac:grpSpMk id="13" creationId="{62497771-6E6D-9FD3-87B6-B2C8D345109D}"/>
          </ac:grpSpMkLst>
        </pc:grpChg>
        <pc:grpChg chg="mod">
          <ac:chgData name="Kümmerle, Markus" userId="edb588ad-b118-44cb-93b6-335b967c9009" providerId="ADAL" clId="{9F87EAD9-81B7-440D-BF20-E6327959BEAB}" dt="2025-02-07T16:39:29.336" v="270" actId="408"/>
          <ac:grpSpMkLst>
            <pc:docMk/>
            <pc:sldMk cId="0" sldId="278"/>
            <ac:grpSpMk id="14" creationId="{45320E0B-DB59-6C4E-8DCF-D25E097FD623}"/>
          </ac:grpSpMkLst>
        </pc:grpChg>
        <pc:grpChg chg="del">
          <ac:chgData name="Kümmerle, Markus" userId="edb588ad-b118-44cb-93b6-335b967c9009" providerId="ADAL" clId="{9F87EAD9-81B7-440D-BF20-E6327959BEAB}" dt="2025-02-07T16:36:54.475" v="243" actId="478"/>
          <ac:grpSpMkLst>
            <pc:docMk/>
            <pc:sldMk cId="0" sldId="278"/>
            <ac:grpSpMk id="15" creationId="{6E398138-CBB6-684C-26EC-4D6D482FA998}"/>
          </ac:grpSpMkLst>
        </pc:grpChg>
        <pc:grpChg chg="mod">
          <ac:chgData name="Kümmerle, Markus" userId="edb588ad-b118-44cb-93b6-335b967c9009" providerId="ADAL" clId="{9F87EAD9-81B7-440D-BF20-E6327959BEAB}" dt="2025-02-07T16:39:29.336" v="270" actId="408"/>
          <ac:grpSpMkLst>
            <pc:docMk/>
            <pc:sldMk cId="0" sldId="278"/>
            <ac:grpSpMk id="16" creationId="{1B72059E-B89C-EE86-4DD3-CDC4B864D92D}"/>
          </ac:grpSpMkLst>
        </pc:grpChg>
        <pc:grpChg chg="mod">
          <ac:chgData name="Kümmerle, Markus" userId="edb588ad-b118-44cb-93b6-335b967c9009" providerId="ADAL" clId="{9F87EAD9-81B7-440D-BF20-E6327959BEAB}" dt="2025-02-07T16:48:08.971" v="425" actId="408"/>
          <ac:grpSpMkLst>
            <pc:docMk/>
            <pc:sldMk cId="0" sldId="278"/>
            <ac:grpSpMk id="18" creationId="{39165D5B-F56B-E402-727D-57D08B7F95D1}"/>
          </ac:grpSpMkLst>
        </pc:grpChg>
        <pc:grpChg chg="mod">
          <ac:chgData name="Kümmerle, Markus" userId="edb588ad-b118-44cb-93b6-335b967c9009" providerId="ADAL" clId="{9F87EAD9-81B7-440D-BF20-E6327959BEAB}" dt="2025-02-07T16:48:08.971" v="425" actId="408"/>
          <ac:grpSpMkLst>
            <pc:docMk/>
            <pc:sldMk cId="0" sldId="278"/>
            <ac:grpSpMk id="19" creationId="{643D9817-E19B-61BD-7707-04E6C538DD3B}"/>
          </ac:grpSpMkLst>
        </pc:grpChg>
        <pc:grpChg chg="mod">
          <ac:chgData name="Kümmerle, Markus" userId="edb588ad-b118-44cb-93b6-335b967c9009" providerId="ADAL" clId="{9F87EAD9-81B7-440D-BF20-E6327959BEAB}" dt="2025-02-07T16:48:08.971" v="425" actId="408"/>
          <ac:grpSpMkLst>
            <pc:docMk/>
            <pc:sldMk cId="0" sldId="278"/>
            <ac:grpSpMk id="20" creationId="{5D411067-2197-80DA-7134-84FB2FE0FFE7}"/>
          </ac:grpSpMkLst>
        </pc:grpChg>
        <pc:grpChg chg="del">
          <ac:chgData name="Kümmerle, Markus" userId="edb588ad-b118-44cb-93b6-335b967c9009" providerId="ADAL" clId="{9F87EAD9-81B7-440D-BF20-E6327959BEAB}" dt="2025-02-07T16:42:39.561" v="323" actId="478"/>
          <ac:grpSpMkLst>
            <pc:docMk/>
            <pc:sldMk cId="0" sldId="278"/>
            <ac:grpSpMk id="21" creationId="{8E1B9841-F02F-4210-98EB-9614FE904EEB}"/>
          </ac:grpSpMkLst>
        </pc:grpChg>
        <pc:grpChg chg="mod">
          <ac:chgData name="Kümmerle, Markus" userId="edb588ad-b118-44cb-93b6-335b967c9009" providerId="ADAL" clId="{9F87EAD9-81B7-440D-BF20-E6327959BEAB}" dt="2025-02-07T16:47:45.194" v="422" actId="1076"/>
          <ac:grpSpMkLst>
            <pc:docMk/>
            <pc:sldMk cId="0" sldId="278"/>
            <ac:grpSpMk id="22" creationId="{42BAA935-42FF-DDC8-F6BE-6D7C2498C969}"/>
          </ac:grpSpMkLst>
        </pc:grpChg>
        <pc:grpChg chg="mod">
          <ac:chgData name="Kümmerle, Markus" userId="edb588ad-b118-44cb-93b6-335b967c9009" providerId="ADAL" clId="{9F87EAD9-81B7-440D-BF20-E6327959BEAB}" dt="2025-02-07T16:47:53.556" v="423" actId="408"/>
          <ac:grpSpMkLst>
            <pc:docMk/>
            <pc:sldMk cId="0" sldId="278"/>
            <ac:grpSpMk id="23" creationId="{0CA075B6-DF61-AC5E-395A-7F3603ABC913}"/>
          </ac:grpSpMkLst>
        </pc:grpChg>
        <pc:grpChg chg="mod">
          <ac:chgData name="Kümmerle, Markus" userId="edb588ad-b118-44cb-93b6-335b967c9009" providerId="ADAL" clId="{9F87EAD9-81B7-440D-BF20-E6327959BEAB}" dt="2025-02-07T16:47:53.556" v="423" actId="408"/>
          <ac:grpSpMkLst>
            <pc:docMk/>
            <pc:sldMk cId="0" sldId="278"/>
            <ac:grpSpMk id="24" creationId="{745794B1-F6D3-37EC-A7E4-E9288CA409C4}"/>
          </ac:grpSpMkLst>
        </pc:grpChg>
        <pc:grpChg chg="mod">
          <ac:chgData name="Kümmerle, Markus" userId="edb588ad-b118-44cb-93b6-335b967c9009" providerId="ADAL" clId="{9F87EAD9-81B7-440D-BF20-E6327959BEAB}" dt="2025-02-07T16:47:53.556" v="423" actId="408"/>
          <ac:grpSpMkLst>
            <pc:docMk/>
            <pc:sldMk cId="0" sldId="278"/>
            <ac:grpSpMk id="25" creationId="{1F7BFA8A-5390-225E-7C6B-FC103655E62C}"/>
          </ac:grpSpMkLst>
        </pc:grpChg>
        <pc:grpChg chg="mod">
          <ac:chgData name="Kümmerle, Markus" userId="edb588ad-b118-44cb-93b6-335b967c9009" providerId="ADAL" clId="{9F87EAD9-81B7-440D-BF20-E6327959BEAB}" dt="2025-02-07T16:47:53.556" v="423" actId="408"/>
          <ac:grpSpMkLst>
            <pc:docMk/>
            <pc:sldMk cId="0" sldId="278"/>
            <ac:grpSpMk id="27" creationId="{EEEB275D-179F-7B91-54FE-2E536EE34CA7}"/>
          </ac:grpSpMkLst>
        </pc:grpChg>
        <pc:grpChg chg="mod">
          <ac:chgData name="Kümmerle, Markus" userId="edb588ad-b118-44cb-93b6-335b967c9009" providerId="ADAL" clId="{9F87EAD9-81B7-440D-BF20-E6327959BEAB}" dt="2025-02-07T16:47:25.986" v="419" actId="1076"/>
          <ac:grpSpMkLst>
            <pc:docMk/>
            <pc:sldMk cId="0" sldId="278"/>
            <ac:grpSpMk id="28" creationId="{797E702E-6956-F961-3A89-2EFEA3FE2C77}"/>
          </ac:grpSpMkLst>
        </pc:grpChg>
        <pc:grpChg chg="mod">
          <ac:chgData name="Kümmerle, Markus" userId="edb588ad-b118-44cb-93b6-335b967c9009" providerId="ADAL" clId="{9F87EAD9-81B7-440D-BF20-E6327959BEAB}" dt="2025-02-07T16:47:53.556" v="423" actId="408"/>
          <ac:grpSpMkLst>
            <pc:docMk/>
            <pc:sldMk cId="0" sldId="278"/>
            <ac:grpSpMk id="29" creationId="{D483D0D3-DF9F-D86D-CDBE-967AABC530C9}"/>
          </ac:grpSpMkLst>
        </pc:grpChg>
        <pc:grpChg chg="mod">
          <ac:chgData name="Kümmerle, Markus" userId="edb588ad-b118-44cb-93b6-335b967c9009" providerId="ADAL" clId="{9F87EAD9-81B7-440D-BF20-E6327959BEAB}" dt="2025-02-22T15:03:06.007" v="1382" actId="408"/>
          <ac:grpSpMkLst>
            <pc:docMk/>
            <pc:sldMk cId="0" sldId="278"/>
            <ac:grpSpMk id="30" creationId="{7526BD39-1463-1F3B-35F0-01F440AC2071}"/>
          </ac:grpSpMkLst>
        </pc:grpChg>
        <pc:grpChg chg="del">
          <ac:chgData name="Kümmerle, Markus" userId="edb588ad-b118-44cb-93b6-335b967c9009" providerId="ADAL" clId="{9F87EAD9-81B7-440D-BF20-E6327959BEAB}" dt="2025-02-07T16:45:38.663" v="372" actId="478"/>
          <ac:grpSpMkLst>
            <pc:docMk/>
            <pc:sldMk cId="0" sldId="278"/>
            <ac:grpSpMk id="31" creationId="{02D2D9B8-F759-70AA-A600-330FD18BC4EB}"/>
          </ac:grpSpMkLst>
        </pc:grpChg>
        <pc:grpChg chg="mod">
          <ac:chgData name="Kümmerle, Markus" userId="edb588ad-b118-44cb-93b6-335b967c9009" providerId="ADAL" clId="{9F87EAD9-81B7-440D-BF20-E6327959BEAB}" dt="2025-02-22T15:03:06.007" v="1382" actId="408"/>
          <ac:grpSpMkLst>
            <pc:docMk/>
            <pc:sldMk cId="0" sldId="278"/>
            <ac:grpSpMk id="32" creationId="{66075C29-F167-B643-B168-DC9B298BE2E9}"/>
          </ac:grpSpMkLst>
        </pc:grpChg>
        <pc:grpChg chg="mod">
          <ac:chgData name="Kümmerle, Markus" userId="edb588ad-b118-44cb-93b6-335b967c9009" providerId="ADAL" clId="{9F87EAD9-81B7-440D-BF20-E6327959BEAB}" dt="2025-02-22T15:03:06.007" v="1382" actId="408"/>
          <ac:grpSpMkLst>
            <pc:docMk/>
            <pc:sldMk cId="0" sldId="278"/>
            <ac:grpSpMk id="33" creationId="{C226ECBD-D109-701F-1B26-4F96A2C61301}"/>
          </ac:grpSpMkLst>
        </pc:grpChg>
        <pc:grpChg chg="mod">
          <ac:chgData name="Kümmerle, Markus" userId="edb588ad-b118-44cb-93b6-335b967c9009" providerId="ADAL" clId="{9F87EAD9-81B7-440D-BF20-E6327959BEAB}" dt="2025-02-22T15:03:06.007" v="1382" actId="408"/>
          <ac:grpSpMkLst>
            <pc:docMk/>
            <pc:sldMk cId="0" sldId="278"/>
            <ac:grpSpMk id="34" creationId="{D9F42109-47A4-1B27-A540-0E52276664A3}"/>
          </ac:grpSpMkLst>
        </pc:grpChg>
        <pc:grpChg chg="del">
          <ac:chgData name="Kümmerle, Markus" userId="edb588ad-b118-44cb-93b6-335b967c9009" providerId="ADAL" clId="{9F87EAD9-81B7-440D-BF20-E6327959BEAB}" dt="2025-02-07T16:29:34.231" v="159" actId="21"/>
          <ac:grpSpMkLst>
            <pc:docMk/>
            <pc:sldMk cId="0" sldId="278"/>
            <ac:grpSpMk id="35" creationId="{8E3B9A74-97B6-E94D-C43B-B6200A28B161}"/>
          </ac:grpSpMkLst>
        </pc:grpChg>
        <pc:grpChg chg="del">
          <ac:chgData name="Kümmerle, Markus" userId="edb588ad-b118-44cb-93b6-335b967c9009" providerId="ADAL" clId="{9F87EAD9-81B7-440D-BF20-E6327959BEAB}" dt="2025-02-07T16:42:27.666" v="321" actId="478"/>
          <ac:grpSpMkLst>
            <pc:docMk/>
            <pc:sldMk cId="0" sldId="278"/>
            <ac:grpSpMk id="38" creationId="{5FD83643-16F8-1F0F-9E6D-125732240B1D}"/>
          </ac:grpSpMkLst>
        </pc:grpChg>
        <pc:grpChg chg="mod">
          <ac:chgData name="Kümmerle, Markus" userId="edb588ad-b118-44cb-93b6-335b967c9009" providerId="ADAL" clId="{9F87EAD9-81B7-440D-BF20-E6327959BEAB}" dt="2025-02-07T16:40:20.852" v="290" actId="1038"/>
          <ac:grpSpMkLst>
            <pc:docMk/>
            <pc:sldMk cId="0" sldId="278"/>
            <ac:grpSpMk id="41" creationId="{6CF19406-AC95-26F9-FDF5-69F7228DA65D}"/>
          </ac:grpSpMkLst>
        </pc:grpChg>
        <pc:grpChg chg="mod">
          <ac:chgData name="Kümmerle, Markus" userId="edb588ad-b118-44cb-93b6-335b967c9009" providerId="ADAL" clId="{9F87EAD9-81B7-440D-BF20-E6327959BEAB}" dt="2025-02-07T16:48:08.971" v="425" actId="408"/>
          <ac:grpSpMkLst>
            <pc:docMk/>
            <pc:sldMk cId="0" sldId="278"/>
            <ac:grpSpMk id="44" creationId="{B78673C2-9A2C-CD03-E6BD-CDAE06A29D19}"/>
          </ac:grpSpMkLst>
        </pc:grpChg>
        <pc:grpChg chg="mod">
          <ac:chgData name="Kümmerle, Markus" userId="edb588ad-b118-44cb-93b6-335b967c9009" providerId="ADAL" clId="{9F87EAD9-81B7-440D-BF20-E6327959BEAB}" dt="2025-02-07T16:47:53.556" v="423" actId="408"/>
          <ac:grpSpMkLst>
            <pc:docMk/>
            <pc:sldMk cId="0" sldId="278"/>
            <ac:grpSpMk id="47" creationId="{0B3A51C8-E0F4-0E6D-D8EC-E77A7E509802}"/>
          </ac:grpSpMkLst>
        </pc:grpChg>
        <pc:grpChg chg="mod">
          <ac:chgData name="Kümmerle, Markus" userId="edb588ad-b118-44cb-93b6-335b967c9009" providerId="ADAL" clId="{9F87EAD9-81B7-440D-BF20-E6327959BEAB}" dt="2025-02-22T15:03:06.007" v="1382" actId="408"/>
          <ac:grpSpMkLst>
            <pc:docMk/>
            <pc:sldMk cId="0" sldId="278"/>
            <ac:grpSpMk id="50" creationId="{526A1F06-0DDE-7F18-A9EE-E05A8DCC59A6}"/>
          </ac:grpSpMkLst>
        </pc:grpChg>
        <pc:grpChg chg="del">
          <ac:chgData name="Kümmerle, Markus" userId="edb588ad-b118-44cb-93b6-335b967c9009" providerId="ADAL" clId="{9F87EAD9-81B7-440D-BF20-E6327959BEAB}" dt="2025-02-14T10:50:58.112" v="1267" actId="478"/>
          <ac:grpSpMkLst>
            <pc:docMk/>
            <pc:sldMk cId="0" sldId="278"/>
            <ac:grpSpMk id="56" creationId="{BDDB2A13-27E0-E2BC-6206-A021116D91CF}"/>
          </ac:grpSpMkLst>
        </pc:grpChg>
        <pc:grpChg chg="add mod">
          <ac:chgData name="Kümmerle, Markus" userId="edb588ad-b118-44cb-93b6-335b967c9009" providerId="ADAL" clId="{9F87EAD9-81B7-440D-BF20-E6327959BEAB}" dt="2025-02-07T16:39:07.641" v="267" actId="164"/>
          <ac:grpSpMkLst>
            <pc:docMk/>
            <pc:sldMk cId="0" sldId="278"/>
            <ac:grpSpMk id="61" creationId="{CDD84643-4A43-22D7-C4FC-443DD411210F}"/>
          </ac:grpSpMkLst>
        </pc:grpChg>
        <pc:grpChg chg="add mod">
          <ac:chgData name="Kümmerle, Markus" userId="edb588ad-b118-44cb-93b6-335b967c9009" providerId="ADAL" clId="{9F87EAD9-81B7-440D-BF20-E6327959BEAB}" dt="2025-02-07T16:39:20.779" v="269" actId="1076"/>
          <ac:grpSpMkLst>
            <pc:docMk/>
            <pc:sldMk cId="0" sldId="278"/>
            <ac:grpSpMk id="640" creationId="{316E134F-7FBD-A6AF-0332-30171C5EC830}"/>
          </ac:grpSpMkLst>
        </pc:grpChg>
        <pc:grpChg chg="add mod">
          <ac:chgData name="Kümmerle, Markus" userId="edb588ad-b118-44cb-93b6-335b967c9009" providerId="ADAL" clId="{9F87EAD9-81B7-440D-BF20-E6327959BEAB}" dt="2025-02-07T16:39:29.336" v="270" actId="408"/>
          <ac:grpSpMkLst>
            <pc:docMk/>
            <pc:sldMk cId="0" sldId="278"/>
            <ac:grpSpMk id="643" creationId="{9A746D54-090D-77AE-AB8C-8D7A693A80E8}"/>
          </ac:grpSpMkLst>
        </pc:grpChg>
        <pc:grpChg chg="add mod">
          <ac:chgData name="Kümmerle, Markus" userId="edb588ad-b118-44cb-93b6-335b967c9009" providerId="ADAL" clId="{9F87EAD9-81B7-440D-BF20-E6327959BEAB}" dt="2025-02-07T16:39:29.336" v="270" actId="408"/>
          <ac:grpSpMkLst>
            <pc:docMk/>
            <pc:sldMk cId="0" sldId="278"/>
            <ac:grpSpMk id="644" creationId="{E9F79704-1CE2-DD56-3E3C-1B04F977EFF2}"/>
          </ac:grpSpMkLst>
        </pc:grpChg>
        <pc:grpChg chg="add mod">
          <ac:chgData name="Kümmerle, Markus" userId="edb588ad-b118-44cb-93b6-335b967c9009" providerId="ADAL" clId="{9F87EAD9-81B7-440D-BF20-E6327959BEAB}" dt="2025-02-07T16:42:09.651" v="319" actId="164"/>
          <ac:grpSpMkLst>
            <pc:docMk/>
            <pc:sldMk cId="0" sldId="278"/>
            <ac:grpSpMk id="646" creationId="{4FD708CA-438C-03CA-B575-56C6CC0494E5}"/>
          </ac:grpSpMkLst>
        </pc:grpChg>
        <pc:grpChg chg="add mod">
          <ac:chgData name="Kümmerle, Markus" userId="edb588ad-b118-44cb-93b6-335b967c9009" providerId="ADAL" clId="{9F87EAD9-81B7-440D-BF20-E6327959BEAB}" dt="2025-02-07T16:48:08.971" v="425" actId="408"/>
          <ac:grpSpMkLst>
            <pc:docMk/>
            <pc:sldMk cId="0" sldId="278"/>
            <ac:grpSpMk id="650" creationId="{C643F6EE-B600-9BAA-D1D6-C27FA394F881}"/>
          </ac:grpSpMkLst>
        </pc:grpChg>
        <pc:grpChg chg="add mod">
          <ac:chgData name="Kümmerle, Markus" userId="edb588ad-b118-44cb-93b6-335b967c9009" providerId="ADAL" clId="{9F87EAD9-81B7-440D-BF20-E6327959BEAB}" dt="2025-02-07T16:48:01.153" v="424" actId="1076"/>
          <ac:grpSpMkLst>
            <pc:docMk/>
            <pc:sldMk cId="0" sldId="278"/>
            <ac:grpSpMk id="651" creationId="{26F11985-8D65-0F0F-5535-3FF94A419325}"/>
          </ac:grpSpMkLst>
        </pc:grpChg>
        <pc:grpChg chg="add mod">
          <ac:chgData name="Kümmerle, Markus" userId="edb588ad-b118-44cb-93b6-335b967c9009" providerId="ADAL" clId="{9F87EAD9-81B7-440D-BF20-E6327959BEAB}" dt="2025-02-07T16:47:17.756" v="418" actId="1076"/>
          <ac:grpSpMkLst>
            <pc:docMk/>
            <pc:sldMk cId="0" sldId="278"/>
            <ac:grpSpMk id="654" creationId="{033D4258-777C-AF00-C068-3072FCC294C5}"/>
          </ac:grpSpMkLst>
        </pc:grpChg>
        <pc:graphicFrameChg chg="add mod ord modVis">
          <ac:chgData name="Kümmerle, Markus" userId="edb588ad-b118-44cb-93b6-335b967c9009" providerId="ADAL" clId="{9F87EAD9-81B7-440D-BF20-E6327959BEAB}" dt="2025-02-22T15:03:58.880" v="1473"/>
          <ac:graphicFrameMkLst>
            <pc:docMk/>
            <pc:sldMk cId="0" sldId="278"/>
            <ac:graphicFrameMk id="6" creationId="{781C3A12-91D2-88CA-934B-269C822C82DB}"/>
          </ac:graphicFrameMkLst>
        </pc:graphicFrameChg>
        <pc:picChg chg="mod">
          <ac:chgData name="Kümmerle, Markus" userId="edb588ad-b118-44cb-93b6-335b967c9009" providerId="ADAL" clId="{9F87EAD9-81B7-440D-BF20-E6327959BEAB}" dt="2025-02-07T16:35:39.912" v="182"/>
          <ac:picMkLst>
            <pc:docMk/>
            <pc:sldMk cId="0" sldId="278"/>
            <ac:picMk id="26" creationId="{F465E002-C58B-71A6-E2E9-3154D31D3D7C}"/>
          </ac:picMkLst>
        </pc:picChg>
        <pc:picChg chg="mod">
          <ac:chgData name="Kümmerle, Markus" userId="edb588ad-b118-44cb-93b6-335b967c9009" providerId="ADAL" clId="{9F87EAD9-81B7-440D-BF20-E6327959BEAB}" dt="2025-02-07T16:35:39.912" v="182"/>
          <ac:picMkLst>
            <pc:docMk/>
            <pc:sldMk cId="0" sldId="278"/>
            <ac:picMk id="59" creationId="{2391CEAF-4A5F-4EA9-7B74-829809EE81E2}"/>
          </ac:picMkLst>
        </pc:picChg>
        <pc:picChg chg="mod">
          <ac:chgData name="Kümmerle, Markus" userId="edb588ad-b118-44cb-93b6-335b967c9009" providerId="ADAL" clId="{9F87EAD9-81B7-440D-BF20-E6327959BEAB}" dt="2025-02-07T16:36:33.235" v="239"/>
          <ac:picMkLst>
            <pc:docMk/>
            <pc:sldMk cId="0" sldId="278"/>
            <ac:picMk id="62" creationId="{57D41304-2AA3-337E-DD39-44873CA0AAF6}"/>
          </ac:picMkLst>
        </pc:picChg>
        <pc:picChg chg="mod">
          <ac:chgData name="Kümmerle, Markus" userId="edb588ad-b118-44cb-93b6-335b967c9009" providerId="ADAL" clId="{9F87EAD9-81B7-440D-BF20-E6327959BEAB}" dt="2025-02-07T16:36:33.235" v="239"/>
          <ac:picMkLst>
            <pc:docMk/>
            <pc:sldMk cId="0" sldId="278"/>
            <ac:picMk id="63" creationId="{301F0955-45FA-D966-A4FE-50ED41765028}"/>
          </ac:picMkLst>
        </pc:picChg>
        <pc:picChg chg="mod">
          <ac:chgData name="Kümmerle, Markus" userId="edb588ad-b118-44cb-93b6-335b967c9009" providerId="ADAL" clId="{9F87EAD9-81B7-440D-BF20-E6327959BEAB}" dt="2025-02-07T16:38:40.339" v="249"/>
          <ac:picMkLst>
            <pc:docMk/>
            <pc:sldMk cId="0" sldId="278"/>
            <ac:picMk id="642" creationId="{D077A637-3E4C-F4D1-9FBB-8CAEA87DE0EF}"/>
          </ac:picMkLst>
        </pc:picChg>
        <pc:picChg chg="mod">
          <ac:chgData name="Kümmerle, Markus" userId="edb588ad-b118-44cb-93b6-335b967c9009" providerId="ADAL" clId="{9F87EAD9-81B7-440D-BF20-E6327959BEAB}" dt="2025-02-07T16:42:46.911" v="324"/>
          <ac:picMkLst>
            <pc:docMk/>
            <pc:sldMk cId="0" sldId="278"/>
            <ac:picMk id="653" creationId="{E6B3C3E2-4DF1-FA28-D95B-FF7789BF77DD}"/>
          </ac:picMkLst>
        </pc:picChg>
        <pc:picChg chg="mod">
          <ac:chgData name="Kümmerle, Markus" userId="edb588ad-b118-44cb-93b6-335b967c9009" providerId="ADAL" clId="{9F87EAD9-81B7-440D-BF20-E6327959BEAB}" dt="2025-02-07T16:44:46.626" v="369"/>
          <ac:picMkLst>
            <pc:docMk/>
            <pc:sldMk cId="0" sldId="278"/>
            <ac:picMk id="656" creationId="{C42CCE5A-83B8-6039-B045-B5809B8D71D7}"/>
          </ac:picMkLst>
        </pc:picChg>
      </pc:sldChg>
      <pc:sldChg chg="addSp modSp mod">
        <pc:chgData name="Kümmerle, Markus" userId="edb588ad-b118-44cb-93b6-335b967c9009" providerId="ADAL" clId="{9F87EAD9-81B7-440D-BF20-E6327959BEAB}" dt="2025-02-22T15:10:00.965" v="1573"/>
        <pc:sldMkLst>
          <pc:docMk/>
          <pc:sldMk cId="0" sldId="279"/>
        </pc:sldMkLst>
        <pc:spChg chg="mod">
          <ac:chgData name="Kümmerle, Markus" userId="edb588ad-b118-44cb-93b6-335b967c9009" providerId="ADAL" clId="{9F87EAD9-81B7-440D-BF20-E6327959BEAB}" dt="2025-02-22T15:06:40.054" v="1546" actId="207"/>
          <ac:spMkLst>
            <pc:docMk/>
            <pc:sldMk cId="0" sldId="279"/>
            <ac:spMk id="2" creationId="{FFA78151-DB52-0C2E-AD74-0F7EB3099734}"/>
          </ac:spMkLst>
        </pc:spChg>
        <pc:spChg chg="mod">
          <ac:chgData name="Kümmerle, Markus" userId="edb588ad-b118-44cb-93b6-335b967c9009" providerId="ADAL" clId="{9F87EAD9-81B7-440D-BF20-E6327959BEAB}" dt="2025-02-22T15:08:04.545" v="1554" actId="207"/>
          <ac:spMkLst>
            <pc:docMk/>
            <pc:sldMk cId="0" sldId="279"/>
            <ac:spMk id="4" creationId="{512721C3-961A-F962-707A-9A400C4B62C2}"/>
          </ac:spMkLst>
        </pc:spChg>
        <pc:spChg chg="mod">
          <ac:chgData name="Kümmerle, Markus" userId="edb588ad-b118-44cb-93b6-335b967c9009" providerId="ADAL" clId="{9F87EAD9-81B7-440D-BF20-E6327959BEAB}" dt="2025-02-22T15:07:47.913" v="1552" actId="207"/>
          <ac:spMkLst>
            <pc:docMk/>
            <pc:sldMk cId="0" sldId="279"/>
            <ac:spMk id="6" creationId="{D04B2183-D767-FD77-181E-167D196C93F6}"/>
          </ac:spMkLst>
        </pc:spChg>
        <pc:spChg chg="mod">
          <ac:chgData name="Kümmerle, Markus" userId="edb588ad-b118-44cb-93b6-335b967c9009" providerId="ADAL" clId="{9F87EAD9-81B7-440D-BF20-E6327959BEAB}" dt="2025-02-22T15:06:26.974" v="1544" actId="207"/>
          <ac:spMkLst>
            <pc:docMk/>
            <pc:sldMk cId="0" sldId="279"/>
            <ac:spMk id="8" creationId="{589A8881-30AA-3304-CF4C-0CFF2BCE8C6D}"/>
          </ac:spMkLst>
        </pc:spChg>
        <pc:spChg chg="mod">
          <ac:chgData name="Kümmerle, Markus" userId="edb588ad-b118-44cb-93b6-335b967c9009" providerId="ADAL" clId="{9F87EAD9-81B7-440D-BF20-E6327959BEAB}" dt="2025-02-22T15:07:26.232" v="1550" actId="207"/>
          <ac:spMkLst>
            <pc:docMk/>
            <pc:sldMk cId="0" sldId="279"/>
            <ac:spMk id="11" creationId="{01D43D83-CCB6-0408-5C76-42A222277DF6}"/>
          </ac:spMkLst>
        </pc:spChg>
        <pc:spChg chg="mod">
          <ac:chgData name="Kümmerle, Markus" userId="edb588ad-b118-44cb-93b6-335b967c9009" providerId="ADAL" clId="{9F87EAD9-81B7-440D-BF20-E6327959BEAB}" dt="2025-02-22T15:10:00.433" v="1571" actId="6549"/>
          <ac:spMkLst>
            <pc:docMk/>
            <pc:sldMk cId="0" sldId="279"/>
            <ac:spMk id="752" creationId="{00000000-0000-0000-0000-000000000000}"/>
          </ac:spMkLst>
        </pc:spChg>
        <pc:spChg chg="mod">
          <ac:chgData name="Kümmerle, Markus" userId="edb588ad-b118-44cb-93b6-335b967c9009" providerId="ADAL" clId="{9F87EAD9-81B7-440D-BF20-E6327959BEAB}" dt="2025-02-22T15:06:33.894" v="1545" actId="207"/>
          <ac:spMkLst>
            <pc:docMk/>
            <pc:sldMk cId="0" sldId="279"/>
            <ac:spMk id="758" creationId="{00000000-0000-0000-0000-000000000000}"/>
          </ac:spMkLst>
        </pc:spChg>
        <pc:spChg chg="mod">
          <ac:chgData name="Kümmerle, Markus" userId="edb588ad-b118-44cb-93b6-335b967c9009" providerId="ADAL" clId="{9F87EAD9-81B7-440D-BF20-E6327959BEAB}" dt="2025-02-22T15:07:03.462" v="1548" actId="207"/>
          <ac:spMkLst>
            <pc:docMk/>
            <pc:sldMk cId="0" sldId="279"/>
            <ac:spMk id="765" creationId="{00000000-0000-0000-0000-000000000000}"/>
          </ac:spMkLst>
        </pc:spChg>
        <pc:spChg chg="mod">
          <ac:chgData name="Kümmerle, Markus" userId="edb588ad-b118-44cb-93b6-335b967c9009" providerId="ADAL" clId="{9F87EAD9-81B7-440D-BF20-E6327959BEAB}" dt="2025-02-22T15:06:45.702" v="1547" actId="207"/>
          <ac:spMkLst>
            <pc:docMk/>
            <pc:sldMk cId="0" sldId="279"/>
            <ac:spMk id="771" creationId="{00000000-0000-0000-0000-000000000000}"/>
          </ac:spMkLst>
        </pc:spChg>
        <pc:spChg chg="mod">
          <ac:chgData name="Kümmerle, Markus" userId="edb588ad-b118-44cb-93b6-335b967c9009" providerId="ADAL" clId="{9F87EAD9-81B7-440D-BF20-E6327959BEAB}" dt="2025-02-22T15:06:20.289" v="1543" actId="207"/>
          <ac:spMkLst>
            <pc:docMk/>
            <pc:sldMk cId="0" sldId="279"/>
            <ac:spMk id="786" creationId="{00000000-0000-0000-0000-000000000000}"/>
          </ac:spMkLst>
        </pc:spChg>
        <pc:spChg chg="mod">
          <ac:chgData name="Kümmerle, Markus" userId="edb588ad-b118-44cb-93b6-335b967c9009" providerId="ADAL" clId="{9F87EAD9-81B7-440D-BF20-E6327959BEAB}" dt="2025-02-22T15:07:15.519" v="1549" actId="207"/>
          <ac:spMkLst>
            <pc:docMk/>
            <pc:sldMk cId="0" sldId="279"/>
            <ac:spMk id="790" creationId="{00000000-0000-0000-0000-000000000000}"/>
          </ac:spMkLst>
        </pc:spChg>
        <pc:graphicFrameChg chg="add mod ord modVis">
          <ac:chgData name="Kümmerle, Markus" userId="edb588ad-b118-44cb-93b6-335b967c9009" providerId="ADAL" clId="{9F87EAD9-81B7-440D-BF20-E6327959BEAB}" dt="2025-02-22T15:10:00.965" v="1573"/>
          <ac:graphicFrameMkLst>
            <pc:docMk/>
            <pc:sldMk cId="0" sldId="279"/>
            <ac:graphicFrameMk id="14" creationId="{94D68442-647D-620D-A242-D1071366D66C}"/>
          </ac:graphicFrameMkLst>
        </pc:graphicFrameChg>
      </pc:sldChg>
      <pc:sldChg chg="addSp delSp modSp mod">
        <pc:chgData name="Kümmerle, Markus" userId="edb588ad-b118-44cb-93b6-335b967c9009" providerId="ADAL" clId="{9F87EAD9-81B7-440D-BF20-E6327959BEAB}" dt="2025-02-22T15:10:10.261" v="1588"/>
        <pc:sldMkLst>
          <pc:docMk/>
          <pc:sldMk cId="0" sldId="280"/>
        </pc:sldMkLst>
        <pc:spChg chg="mod">
          <ac:chgData name="Kümmerle, Markus" userId="edb588ad-b118-44cb-93b6-335b967c9009" providerId="ADAL" clId="{9F87EAD9-81B7-440D-BF20-E6327959BEAB}" dt="2025-02-07T17:14:30.645" v="1049" actId="20577"/>
          <ac:spMkLst>
            <pc:docMk/>
            <pc:sldMk cId="0" sldId="280"/>
            <ac:spMk id="761" creationId="{00000000-0000-0000-0000-000000000000}"/>
          </ac:spMkLst>
        </pc:spChg>
        <pc:spChg chg="mod">
          <ac:chgData name="Kümmerle, Markus" userId="edb588ad-b118-44cb-93b6-335b967c9009" providerId="ADAL" clId="{9F87EAD9-81B7-440D-BF20-E6327959BEAB}" dt="2025-02-07T17:17:12.321" v="1130" actId="20577"/>
          <ac:spMkLst>
            <pc:docMk/>
            <pc:sldMk cId="0" sldId="280"/>
            <ac:spMk id="762" creationId="{00000000-0000-0000-0000-000000000000}"/>
          </ac:spMkLst>
        </pc:spChg>
        <pc:spChg chg="mod">
          <ac:chgData name="Kümmerle, Markus" userId="edb588ad-b118-44cb-93b6-335b967c9009" providerId="ADAL" clId="{9F87EAD9-81B7-440D-BF20-E6327959BEAB}" dt="2025-02-22T15:07:39.984" v="1551" actId="207"/>
          <ac:spMkLst>
            <pc:docMk/>
            <pc:sldMk cId="0" sldId="280"/>
            <ac:spMk id="769" creationId="{00000000-0000-0000-0000-000000000000}"/>
          </ac:spMkLst>
        </pc:spChg>
        <pc:spChg chg="mod">
          <ac:chgData name="Kümmerle, Markus" userId="edb588ad-b118-44cb-93b6-335b967c9009" providerId="ADAL" clId="{9F87EAD9-81B7-440D-BF20-E6327959BEAB}" dt="2025-02-22T15:10:09.731" v="1574"/>
          <ac:spMkLst>
            <pc:docMk/>
            <pc:sldMk cId="0" sldId="280"/>
            <ac:spMk id="798" creationId="{00000000-0000-0000-0000-000000000000}"/>
          </ac:spMkLst>
        </pc:spChg>
        <pc:spChg chg="mod">
          <ac:chgData name="Kümmerle, Markus" userId="edb588ad-b118-44cb-93b6-335b967c9009" providerId="ADAL" clId="{9F87EAD9-81B7-440D-BF20-E6327959BEAB}" dt="2025-02-22T15:08:18.945" v="1556" actId="207"/>
          <ac:spMkLst>
            <pc:docMk/>
            <pc:sldMk cId="0" sldId="280"/>
            <ac:spMk id="800" creationId="{00000000-0000-0000-0000-000000000000}"/>
          </ac:spMkLst>
        </pc:spChg>
        <pc:spChg chg="mod">
          <ac:chgData name="Kümmerle, Markus" userId="edb588ad-b118-44cb-93b6-335b967c9009" providerId="ADAL" clId="{9F87EAD9-81B7-440D-BF20-E6327959BEAB}" dt="2025-02-22T15:08:25.049" v="1557" actId="207"/>
          <ac:spMkLst>
            <pc:docMk/>
            <pc:sldMk cId="0" sldId="280"/>
            <ac:spMk id="801" creationId="{00000000-0000-0000-0000-000000000000}"/>
          </ac:spMkLst>
        </pc:spChg>
        <pc:spChg chg="mod">
          <ac:chgData name="Kümmerle, Markus" userId="edb588ad-b118-44cb-93b6-335b967c9009" providerId="ADAL" clId="{9F87EAD9-81B7-440D-BF20-E6327959BEAB}" dt="2025-02-22T15:08:34.738" v="1559" actId="207"/>
          <ac:spMkLst>
            <pc:docMk/>
            <pc:sldMk cId="0" sldId="280"/>
            <ac:spMk id="812" creationId="{00000000-0000-0000-0000-000000000000}"/>
          </ac:spMkLst>
        </pc:spChg>
        <pc:spChg chg="mod">
          <ac:chgData name="Kümmerle, Markus" userId="edb588ad-b118-44cb-93b6-335b967c9009" providerId="ADAL" clId="{9F87EAD9-81B7-440D-BF20-E6327959BEAB}" dt="2025-02-22T15:08:12.752" v="1555" actId="207"/>
          <ac:spMkLst>
            <pc:docMk/>
            <pc:sldMk cId="0" sldId="280"/>
            <ac:spMk id="814" creationId="{00000000-0000-0000-0000-000000000000}"/>
          </ac:spMkLst>
        </pc:spChg>
        <pc:spChg chg="mod">
          <ac:chgData name="Kümmerle, Markus" userId="edb588ad-b118-44cb-93b6-335b967c9009" providerId="ADAL" clId="{9F87EAD9-81B7-440D-BF20-E6327959BEAB}" dt="2025-02-22T15:07:56.408" v="1553" actId="207"/>
          <ac:spMkLst>
            <pc:docMk/>
            <pc:sldMk cId="0" sldId="280"/>
            <ac:spMk id="816" creationId="{00000000-0000-0000-0000-000000000000}"/>
          </ac:spMkLst>
        </pc:spChg>
        <pc:spChg chg="mod">
          <ac:chgData name="Kümmerle, Markus" userId="edb588ad-b118-44cb-93b6-335b967c9009" providerId="ADAL" clId="{9F87EAD9-81B7-440D-BF20-E6327959BEAB}" dt="2025-02-22T15:08:30.194" v="1558" actId="207"/>
          <ac:spMkLst>
            <pc:docMk/>
            <pc:sldMk cId="0" sldId="280"/>
            <ac:spMk id="819" creationId="{00000000-0000-0000-0000-000000000000}"/>
          </ac:spMkLst>
        </pc:spChg>
        <pc:grpChg chg="del mod">
          <ac:chgData name="Kümmerle, Markus" userId="edb588ad-b118-44cb-93b6-335b967c9009" providerId="ADAL" clId="{9F87EAD9-81B7-440D-BF20-E6327959BEAB}" dt="2025-02-07T17:21:03.552" v="1218" actId="478"/>
          <ac:grpSpMkLst>
            <pc:docMk/>
            <pc:sldMk cId="0" sldId="280"/>
            <ac:grpSpMk id="3" creationId="{400DC57A-08DF-D5D9-0A24-AB5A3457B7CA}"/>
          </ac:grpSpMkLst>
        </pc:grpChg>
        <pc:grpChg chg="mod">
          <ac:chgData name="Kümmerle, Markus" userId="edb588ad-b118-44cb-93b6-335b967c9009" providerId="ADAL" clId="{9F87EAD9-81B7-440D-BF20-E6327959BEAB}" dt="2025-02-07T17:18:11.720" v="1175" actId="1037"/>
          <ac:grpSpMkLst>
            <pc:docMk/>
            <pc:sldMk cId="0" sldId="280"/>
            <ac:grpSpMk id="4" creationId="{B36901FC-D87E-4FD8-DDD4-3095090F692A}"/>
          </ac:grpSpMkLst>
        </pc:grpChg>
        <pc:grpChg chg="mod">
          <ac:chgData name="Kümmerle, Markus" userId="edb588ad-b118-44cb-93b6-335b967c9009" providerId="ADAL" clId="{9F87EAD9-81B7-440D-BF20-E6327959BEAB}" dt="2025-02-07T17:18:11.720" v="1175" actId="1037"/>
          <ac:grpSpMkLst>
            <pc:docMk/>
            <pc:sldMk cId="0" sldId="280"/>
            <ac:grpSpMk id="8" creationId="{2A4DA444-CB62-4431-0CDD-C330A4276BE0}"/>
          </ac:grpSpMkLst>
        </pc:grpChg>
        <pc:grpChg chg="del">
          <ac:chgData name="Kümmerle, Markus" userId="edb588ad-b118-44cb-93b6-335b967c9009" providerId="ADAL" clId="{9F87EAD9-81B7-440D-BF20-E6327959BEAB}" dt="2025-02-07T17:15:34.817" v="1053" actId="478"/>
          <ac:grpSpMkLst>
            <pc:docMk/>
            <pc:sldMk cId="0" sldId="280"/>
            <ac:grpSpMk id="13" creationId="{F3C77A6D-46F3-D59C-7FB3-BE1E0F01F46B}"/>
          </ac:grpSpMkLst>
        </pc:grpChg>
        <pc:grpChg chg="mod">
          <ac:chgData name="Kümmerle, Markus" userId="edb588ad-b118-44cb-93b6-335b967c9009" providerId="ADAL" clId="{9F87EAD9-81B7-440D-BF20-E6327959BEAB}" dt="2025-02-07T17:18:19.783" v="1217" actId="1037"/>
          <ac:grpSpMkLst>
            <pc:docMk/>
            <pc:sldMk cId="0" sldId="280"/>
            <ac:grpSpMk id="14" creationId="{D808994A-17FA-AD85-76A8-64CA509A36B7}"/>
          </ac:grpSpMkLst>
        </pc:grpChg>
        <pc:grpChg chg="mod">
          <ac:chgData name="Kümmerle, Markus" userId="edb588ad-b118-44cb-93b6-335b967c9009" providerId="ADAL" clId="{9F87EAD9-81B7-440D-BF20-E6327959BEAB}" dt="2025-02-07T17:18:19.783" v="1217" actId="1037"/>
          <ac:grpSpMkLst>
            <pc:docMk/>
            <pc:sldMk cId="0" sldId="280"/>
            <ac:grpSpMk id="15" creationId="{B408B592-FE2D-8126-E56A-248616CCF9D8}"/>
          </ac:grpSpMkLst>
        </pc:grpChg>
        <pc:grpChg chg="mod">
          <ac:chgData name="Kümmerle, Markus" userId="edb588ad-b118-44cb-93b6-335b967c9009" providerId="ADAL" clId="{9F87EAD9-81B7-440D-BF20-E6327959BEAB}" dt="2025-02-07T17:18:19.783" v="1217" actId="1037"/>
          <ac:grpSpMkLst>
            <pc:docMk/>
            <pc:sldMk cId="0" sldId="280"/>
            <ac:grpSpMk id="16" creationId="{D8634507-9DED-9971-9475-77D614B05802}"/>
          </ac:grpSpMkLst>
        </pc:grpChg>
        <pc:grpChg chg="del">
          <ac:chgData name="Kümmerle, Markus" userId="edb588ad-b118-44cb-93b6-335b967c9009" providerId="ADAL" clId="{9F87EAD9-81B7-440D-BF20-E6327959BEAB}" dt="2025-02-07T17:13:30.419" v="1012" actId="478"/>
          <ac:grpSpMkLst>
            <pc:docMk/>
            <pc:sldMk cId="0" sldId="280"/>
            <ac:grpSpMk id="34" creationId="{D3D0B200-94E0-6007-4F78-0B9527954BF1}"/>
          </ac:grpSpMkLst>
        </pc:grpChg>
        <pc:grpChg chg="mod">
          <ac:chgData name="Kümmerle, Markus" userId="edb588ad-b118-44cb-93b6-335b967c9009" providerId="ADAL" clId="{9F87EAD9-81B7-440D-BF20-E6327959BEAB}" dt="2025-02-07T17:21:38.334" v="1258" actId="1037"/>
          <ac:grpSpMkLst>
            <pc:docMk/>
            <pc:sldMk cId="0" sldId="280"/>
            <ac:grpSpMk id="35" creationId="{8A30186B-16E5-42CA-E499-3918B59DC8BB}"/>
          </ac:grpSpMkLst>
        </pc:grpChg>
        <pc:graphicFrameChg chg="add mod ord modVis">
          <ac:chgData name="Kümmerle, Markus" userId="edb588ad-b118-44cb-93b6-335b967c9009" providerId="ADAL" clId="{9F87EAD9-81B7-440D-BF20-E6327959BEAB}" dt="2025-02-22T15:10:10.261" v="1588"/>
          <ac:graphicFrameMkLst>
            <pc:docMk/>
            <pc:sldMk cId="0" sldId="280"/>
            <ac:graphicFrameMk id="3" creationId="{EDEBCB3D-3F0E-46AB-AD66-382D1CF38991}"/>
          </ac:graphicFrameMkLst>
        </pc:graphicFrameChg>
      </pc:sldChg>
      <pc:sldChg chg="modSp mod">
        <pc:chgData name="Kümmerle, Markus" userId="edb588ad-b118-44cb-93b6-335b967c9009" providerId="ADAL" clId="{9F87EAD9-81B7-440D-BF20-E6327959BEAB}" dt="2025-02-22T15:15:13.228" v="1592" actId="20577"/>
        <pc:sldMkLst>
          <pc:docMk/>
          <pc:sldMk cId="0" sldId="285"/>
        </pc:sldMkLst>
        <pc:spChg chg="mod">
          <ac:chgData name="Kümmerle, Markus" userId="edb588ad-b118-44cb-93b6-335b967c9009" providerId="ADAL" clId="{9F87EAD9-81B7-440D-BF20-E6327959BEAB}" dt="2025-02-22T15:15:13.228" v="1592" actId="20577"/>
          <ac:spMkLst>
            <pc:docMk/>
            <pc:sldMk cId="0" sldId="285"/>
            <ac:spMk id="3" creationId="{6B7FC5EF-F616-3082-C18A-EF3A45ACBDBF}"/>
          </ac:spMkLst>
        </pc:spChg>
      </pc:sldChg>
      <pc:sldChg chg="addSp delSp modSp add mod">
        <pc:chgData name="Kümmerle, Markus" userId="edb588ad-b118-44cb-93b6-335b967c9009" providerId="ADAL" clId="{9F87EAD9-81B7-440D-BF20-E6327959BEAB}" dt="2025-02-22T15:03:42.547" v="1443"/>
        <pc:sldMkLst>
          <pc:docMk/>
          <pc:sldMk cId="243027967" sldId="305"/>
        </pc:sldMkLst>
        <pc:spChg chg="mod">
          <ac:chgData name="Kümmerle, Markus" userId="edb588ad-b118-44cb-93b6-335b967c9009" providerId="ADAL" clId="{9F87EAD9-81B7-440D-BF20-E6327959BEAB}" dt="2025-02-22T15:03:42.022" v="1441" actId="20577"/>
          <ac:spMkLst>
            <pc:docMk/>
            <pc:sldMk cId="243027967" sldId="305"/>
            <ac:spMk id="592" creationId="{00000000-0000-0000-0000-000000000000}"/>
          </ac:spMkLst>
        </pc:spChg>
        <pc:graphicFrameChg chg="add mod ord modVis">
          <ac:chgData name="Kümmerle, Markus" userId="edb588ad-b118-44cb-93b6-335b967c9009" providerId="ADAL" clId="{9F87EAD9-81B7-440D-BF20-E6327959BEAB}" dt="2025-02-22T15:03:42.547" v="1443"/>
          <ac:graphicFrameMkLst>
            <pc:docMk/>
            <pc:sldMk cId="243027967" sldId="305"/>
            <ac:graphicFrameMk id="7" creationId="{7F2321E1-4158-C6E1-EB8F-96A44C8D6085}"/>
          </ac:graphicFrameMkLst>
        </pc:graphicFrameChg>
        <pc:picChg chg="add mod">
          <ac:chgData name="Kümmerle, Markus" userId="edb588ad-b118-44cb-93b6-335b967c9009" providerId="ADAL" clId="{9F87EAD9-81B7-440D-BF20-E6327959BEAB}" dt="2025-02-07T17:02:15.479" v="1009"/>
          <ac:picMkLst>
            <pc:docMk/>
            <pc:sldMk cId="243027967" sldId="305"/>
            <ac:picMk id="6" creationId="{3D797F4C-6172-1437-AD99-B63AAE066964}"/>
          </ac:picMkLst>
        </pc:picChg>
        <pc:picChg chg="del">
          <ac:chgData name="Kümmerle, Markus" userId="edb588ad-b118-44cb-93b6-335b967c9009" providerId="ADAL" clId="{9F87EAD9-81B7-440D-BF20-E6327959BEAB}" dt="2025-02-07T17:02:18.212" v="1010" actId="478"/>
          <ac:picMkLst>
            <pc:docMk/>
            <pc:sldMk cId="243027967" sldId="305"/>
            <ac:picMk id="660" creationId="{00000000-0000-0000-0000-000000000000}"/>
          </ac:picMkLst>
        </pc:picChg>
      </pc:sldChg>
      <pc:sldChg chg="delSp add del mod">
        <pc:chgData name="Kümmerle, Markus" userId="edb588ad-b118-44cb-93b6-335b967c9009" providerId="ADAL" clId="{9F87EAD9-81B7-440D-BF20-E6327959BEAB}" dt="2025-02-07T17:01:26.769" v="985" actId="47"/>
        <pc:sldMkLst>
          <pc:docMk/>
          <pc:sldMk cId="285673665" sldId="305"/>
        </pc:sldMkLst>
        <pc:spChg chg="del">
          <ac:chgData name="Kümmerle, Markus" userId="edb588ad-b118-44cb-93b6-335b967c9009" providerId="ADAL" clId="{9F87EAD9-81B7-440D-BF20-E6327959BEAB}" dt="2025-02-07T16:32:23.063" v="171" actId="478"/>
          <ac:spMkLst>
            <pc:docMk/>
            <pc:sldMk cId="285673665" sldId="305"/>
            <ac:spMk id="4" creationId="{837A78A7-DD8D-AB22-8E4F-6EE94512481A}"/>
          </ac:spMkLst>
        </pc:spChg>
        <pc:spChg chg="del">
          <ac:chgData name="Kümmerle, Markus" userId="edb588ad-b118-44cb-93b6-335b967c9009" providerId="ADAL" clId="{9F87EAD9-81B7-440D-BF20-E6327959BEAB}" dt="2025-02-07T16:32:23.063" v="171" actId="478"/>
          <ac:spMkLst>
            <pc:docMk/>
            <pc:sldMk cId="285673665" sldId="305"/>
            <ac:spMk id="5" creationId="{99F6E3C8-8671-1D46-42F2-1305A963D2F3}"/>
          </ac:spMkLst>
        </pc:spChg>
        <pc:spChg chg="del">
          <ac:chgData name="Kümmerle, Markus" userId="edb588ad-b118-44cb-93b6-335b967c9009" providerId="ADAL" clId="{9F87EAD9-81B7-440D-BF20-E6327959BEAB}" dt="2025-02-07T16:32:02.808" v="169" actId="478"/>
          <ac:spMkLst>
            <pc:docMk/>
            <pc:sldMk cId="285673665" sldId="305"/>
            <ac:spMk id="671"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2"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3"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4"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5"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6"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7"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8"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9"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0"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1"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2"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3"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4"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5"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6"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7"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8"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9"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0"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1"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2"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3"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4"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5" creationId="{00000000-0000-0000-0000-000000000000}"/>
          </ac:spMkLst>
        </pc:spChg>
      </pc:sldChg>
      <pc:sldMasterChg chg="addSp modSp mod">
        <pc:chgData name="Kümmerle, Markus" userId="edb588ad-b118-44cb-93b6-335b967c9009" providerId="ADAL" clId="{9F87EAD9-81B7-440D-BF20-E6327959BEAB}" dt="2025-02-22T15:03:38.619" v="1407"/>
        <pc:sldMasterMkLst>
          <pc:docMk/>
          <pc:sldMasterMk cId="0" sldId="2147483648"/>
        </pc:sldMasterMkLst>
        <pc:graphicFrameChg chg="add mod ord modVis">
          <ac:chgData name="Kümmerle, Markus" userId="edb588ad-b118-44cb-93b6-335b967c9009" providerId="ADAL" clId="{9F87EAD9-81B7-440D-BF20-E6327959BEAB}" dt="2025-02-22T15:03:38.619" v="1407"/>
          <ac:graphicFrameMkLst>
            <pc:docMk/>
            <pc:sldMasterMk cId="0" sldId="2147483648"/>
            <ac:graphicFrameMk id="2" creationId="{0637E85C-A4C0-7DFB-95FC-E1D959E7B547}"/>
          </ac:graphicFrameMkLst>
        </pc:graphicFrameChg>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pChg chg="mod">
          <ac:chgData name="Markus Kümmerle" userId="edb588ad-b118-44cb-93b6-335b967c9009" providerId="ADAL" clId="{23DB3319-4C49-4F85-A827-0E09850C7500}" dt="2024-12-17T13:34:55.804" v="3" actId="20577"/>
          <ac:spMkLst>
            <pc:docMk/>
            <pc:sldMk cId="0" sldId="256"/>
            <ac:spMk id="144" creationId="{00000000-0000-0000-0000-000000000000}"/>
          </ac:spMkLst>
        </pc:spChg>
      </pc:sldChg>
      <pc:sldChg chg="modSp mod">
        <pc:chgData name="Markus Kümmerle" userId="edb588ad-b118-44cb-93b6-335b967c9009" providerId="ADAL" clId="{23DB3319-4C49-4F85-A827-0E09850C7500}" dt="2024-12-17T16:51:17.689" v="618" actId="20577"/>
        <pc:sldMkLst>
          <pc:docMk/>
          <pc:sldMk cId="0" sldId="257"/>
        </pc:sldMkLst>
        <pc:spChg chg="mod">
          <ac:chgData name="Markus Kümmerle" userId="edb588ad-b118-44cb-93b6-335b967c9009" providerId="ADAL" clId="{23DB3319-4C49-4F85-A827-0E09850C7500}" dt="2024-12-17T16:51:17.689" v="618" actId="20577"/>
          <ac:spMkLst>
            <pc:docMk/>
            <pc:sldMk cId="0" sldId="257"/>
            <ac:spMk id="151" creationId="{00000000-0000-0000-0000-000000000000}"/>
          </ac:spMkLst>
        </pc:spChg>
      </pc:sldChg>
      <pc:sldChg chg="addSp delSp modSp mod">
        <pc:chgData name="Markus Kümmerle" userId="edb588ad-b118-44cb-93b6-335b967c9009" providerId="ADAL" clId="{23DB3319-4C49-4F85-A827-0E09850C7500}" dt="2024-12-17T13:47:23.303" v="178" actId="20577"/>
        <pc:sldMkLst>
          <pc:docMk/>
          <pc:sldMk cId="0" sldId="272"/>
        </pc:sldMkLst>
        <pc:spChg chg="mod">
          <ac:chgData name="Markus Kümmerle" userId="edb588ad-b118-44cb-93b6-335b967c9009" providerId="ADAL" clId="{23DB3319-4C49-4F85-A827-0E09850C7500}" dt="2024-12-17T13:47:23.303" v="178" actId="20577"/>
          <ac:spMkLst>
            <pc:docMk/>
            <pc:sldMk cId="0" sldId="272"/>
            <ac:spMk id="441" creationId="{00000000-0000-0000-0000-000000000000}"/>
          </ac:spMkLst>
        </pc:spChg>
        <pc:picChg chg="del">
          <ac:chgData name="Markus Kümmerle" userId="edb588ad-b118-44cb-93b6-335b967c9009" providerId="ADAL" clId="{23DB3319-4C49-4F85-A827-0E09850C7500}" dt="2024-12-17T13:38:01.613" v="22" actId="478"/>
          <ac:picMkLst>
            <pc:docMk/>
            <pc:sldMk cId="0" sldId="272"/>
            <ac:picMk id="2" creationId="{1EA56B3E-6A68-08DC-623F-DE3D274DDB6D}"/>
          </ac:picMkLst>
        </pc:picChg>
        <pc:picChg chg="add mod">
          <ac:chgData name="Markus Kümmerle" userId="edb588ad-b118-44cb-93b6-335b967c9009" providerId="ADAL" clId="{23DB3319-4C49-4F85-A827-0E09850C7500}" dt="2024-12-17T13:38:07.930" v="25" actId="1076"/>
          <ac:picMkLst>
            <pc:docMk/>
            <pc:sldMk cId="0" sldId="272"/>
            <ac:picMk id="3" creationId="{DEDBE17C-3EBD-207C-1C24-D870091CBF2B}"/>
          </ac:picMkLst>
        </pc:picChg>
      </pc:sldChg>
      <pc:sldChg chg="addSp delSp modSp mod">
        <pc:chgData name="Markus Kümmerle" userId="edb588ad-b118-44cb-93b6-335b967c9009" providerId="ADAL" clId="{23DB3319-4C49-4F85-A827-0E09850C7500}" dt="2024-12-17T13:37:54.680" v="21" actId="1036"/>
        <pc:sldMkLst>
          <pc:docMk/>
          <pc:sldMk cId="0" sldId="273"/>
        </pc:sldMkLst>
        <pc:picChg chg="del">
          <ac:chgData name="Markus Kümmerle" userId="edb588ad-b118-44cb-93b6-335b967c9009" providerId="ADAL" clId="{23DB3319-4C49-4F85-A827-0E09850C7500}" dt="2024-12-17T13:36:43.434" v="4" actId="478"/>
          <ac:picMkLst>
            <pc:docMk/>
            <pc:sldMk cId="0" sldId="273"/>
            <ac:picMk id="3" creationId="{3FC06997-9274-5BA3-FE9A-BFB0F6301B41}"/>
          </ac:picMkLst>
        </pc:picChg>
        <pc:picChg chg="add del mod">
          <ac:chgData name="Markus Kümmerle" userId="edb588ad-b118-44cb-93b6-335b967c9009" providerId="ADAL" clId="{23DB3319-4C49-4F85-A827-0E09850C7500}" dt="2024-12-17T13:37:04.270" v="8" actId="478"/>
          <ac:picMkLst>
            <pc:docMk/>
            <pc:sldMk cId="0" sldId="273"/>
            <ac:picMk id="4" creationId="{24A03CE0-BDF2-F6C4-398D-3680B711AA99}"/>
          </ac:picMkLst>
        </pc:picChg>
        <pc:picChg chg="add mod">
          <ac:chgData name="Markus Kümmerle" userId="edb588ad-b118-44cb-93b6-335b967c9009" providerId="ADAL" clId="{23DB3319-4C49-4F85-A827-0E09850C7500}" dt="2024-12-17T13:37:54.680" v="21" actId="1036"/>
          <ac:picMkLst>
            <pc:docMk/>
            <pc:sldMk cId="0" sldId="273"/>
            <ac:picMk id="6" creationId="{55095EB5-ADF2-D862-B845-F53F26C8A0AD}"/>
          </ac:picMkLst>
        </pc:picChg>
      </pc:sldChg>
      <pc:sldChg chg="addSp modSp mod">
        <pc:chgData name="Markus Kümmerle" userId="edb588ad-b118-44cb-93b6-335b967c9009" providerId="ADAL" clId="{23DB3319-4C49-4F85-A827-0E09850C7500}" dt="2024-12-17T16:35:51.642" v="479" actId="20577"/>
        <pc:sldMkLst>
          <pc:docMk/>
          <pc:sldMk cId="0" sldId="278"/>
        </pc:sldMkLst>
        <pc:spChg chg="mod">
          <ac:chgData name="Markus Kümmerle" userId="edb588ad-b118-44cb-93b6-335b967c9009" providerId="ADAL" clId="{23DB3319-4C49-4F85-A827-0E09850C7500}" dt="2024-12-17T13:46:07.765" v="166" actId="20577"/>
          <ac:spMkLst>
            <pc:docMk/>
            <pc:sldMk cId="0" sldId="278"/>
            <ac:spMk id="36" creationId="{59AB8F16-2388-4D65-98FC-51DF4EEF412F}"/>
          </ac:spMkLst>
        </pc:spChg>
        <pc:spChg chg="mod">
          <ac:chgData name="Markus Kümmerle" userId="edb588ad-b118-44cb-93b6-335b967c9009" providerId="ADAL" clId="{23DB3319-4C49-4F85-A827-0E09850C7500}" dt="2024-12-17T16:35:51.642" v="479" actId="20577"/>
          <ac:spMkLst>
            <pc:docMk/>
            <pc:sldMk cId="0" sldId="278"/>
            <ac:spMk id="40" creationId="{BB615A8F-64EC-52D0-653F-9373D7954715}"/>
          </ac:spMkLst>
        </pc:spChg>
        <pc:spChg chg="mod">
          <ac:chgData name="Markus Kümmerle" userId="edb588ad-b118-44cb-93b6-335b967c9009" providerId="ADAL" clId="{23DB3319-4C49-4F85-A827-0E09850C7500}" dt="2024-12-17T13:44:42.942" v="140" actId="20577"/>
          <ac:spMkLst>
            <pc:docMk/>
            <pc:sldMk cId="0" sldId="278"/>
            <ac:spMk id="42" creationId="{DA9402F4-AB8F-D511-FD05-6CCF3DD0658C}"/>
          </ac:spMkLst>
        </pc:spChg>
        <pc:grpChg chg="mod">
          <ac:chgData name="Markus Kümmerle" userId="edb588ad-b118-44cb-93b6-335b967c9009" providerId="ADAL" clId="{23DB3319-4C49-4F85-A827-0E09850C7500}" dt="2024-12-17T13:46:25.400" v="167" actId="12789"/>
          <ac:grpSpMkLst>
            <pc:docMk/>
            <pc:sldMk cId="0" sldId="278"/>
            <ac:grpSpMk id="10" creationId="{07D4CFE8-4950-6D11-91DB-B33CA93D9D22}"/>
          </ac:grpSpMkLst>
        </pc:grpChg>
        <pc:grpChg chg="mod">
          <ac:chgData name="Markus Kümmerle" userId="edb588ad-b118-44cb-93b6-335b967c9009" providerId="ADAL" clId="{23DB3319-4C49-4F85-A827-0E09850C7500}" dt="2024-12-17T13:46:30.222" v="168" actId="408"/>
          <ac:grpSpMkLst>
            <pc:docMk/>
            <pc:sldMk cId="0" sldId="278"/>
            <ac:grpSpMk id="11" creationId="{07A2D0D8-BF94-75EF-5BAD-8DC7A4E712B0}"/>
          </ac:grpSpMkLst>
        </pc:grpChg>
        <pc:grpChg chg="mod">
          <ac:chgData name="Markus Kümmerle" userId="edb588ad-b118-44cb-93b6-335b967c9009" providerId="ADAL" clId="{23DB3319-4C49-4F85-A827-0E09850C7500}" dt="2024-12-17T13:46:30.222" v="168" actId="408"/>
          <ac:grpSpMkLst>
            <pc:docMk/>
            <pc:sldMk cId="0" sldId="278"/>
            <ac:grpSpMk id="12" creationId="{185C8D34-E278-2D35-6B1A-AE6CF511DC19}"/>
          </ac:grpSpMkLst>
        </pc:grpChg>
        <pc:grpChg chg="mod">
          <ac:chgData name="Markus Kümmerle" userId="edb588ad-b118-44cb-93b6-335b967c9009" providerId="ADAL" clId="{23DB3319-4C49-4F85-A827-0E09850C7500}" dt="2024-12-17T13:46:30.222" v="168" actId="408"/>
          <ac:grpSpMkLst>
            <pc:docMk/>
            <pc:sldMk cId="0" sldId="278"/>
            <ac:grpSpMk id="13" creationId="{62497771-6E6D-9FD3-87B6-B2C8D345109D}"/>
          </ac:grpSpMkLst>
        </pc:grpChg>
        <pc:grpChg chg="mod">
          <ac:chgData name="Markus Kümmerle" userId="edb588ad-b118-44cb-93b6-335b967c9009" providerId="ADAL" clId="{23DB3319-4C49-4F85-A827-0E09850C7500}" dt="2024-12-17T13:46:30.222" v="168" actId="408"/>
          <ac:grpSpMkLst>
            <pc:docMk/>
            <pc:sldMk cId="0" sldId="278"/>
            <ac:grpSpMk id="14" creationId="{45320E0B-DB59-6C4E-8DCF-D25E097FD623}"/>
          </ac:grpSpMkLst>
        </pc:grpChg>
        <pc:grpChg chg="mod">
          <ac:chgData name="Markus Kümmerle" userId="edb588ad-b118-44cb-93b6-335b967c9009" providerId="ADAL" clId="{23DB3319-4C49-4F85-A827-0E09850C7500}" dt="2024-12-17T13:46:30.222" v="168" actId="408"/>
          <ac:grpSpMkLst>
            <pc:docMk/>
            <pc:sldMk cId="0" sldId="278"/>
            <ac:grpSpMk id="15" creationId="{6E398138-CBB6-684C-26EC-4D6D482FA998}"/>
          </ac:grpSpMkLst>
        </pc:grpChg>
        <pc:grpChg chg="mod">
          <ac:chgData name="Markus Kümmerle" userId="edb588ad-b118-44cb-93b6-335b967c9009" providerId="ADAL" clId="{23DB3319-4C49-4F85-A827-0E09850C7500}" dt="2024-12-17T13:46:25.400" v="167" actId="12789"/>
          <ac:grpSpMkLst>
            <pc:docMk/>
            <pc:sldMk cId="0" sldId="278"/>
            <ac:grpSpMk id="16" creationId="{1B72059E-B89C-EE86-4DD3-CDC4B864D92D}"/>
          </ac:grpSpMkLst>
        </pc:grpChg>
        <pc:grpChg chg="mod">
          <ac:chgData name="Markus Kümmerle" userId="edb588ad-b118-44cb-93b6-335b967c9009" providerId="ADAL" clId="{23DB3319-4C49-4F85-A827-0E09850C7500}" dt="2024-12-17T13:46:40.820" v="169" actId="12789"/>
          <ac:grpSpMkLst>
            <pc:docMk/>
            <pc:sldMk cId="0" sldId="278"/>
            <ac:grpSpMk id="17" creationId="{01925A30-4409-3F6F-47BC-1C0C9CEC9C19}"/>
          </ac:grpSpMkLst>
        </pc:grpChg>
        <pc:grpChg chg="mod">
          <ac:chgData name="Markus Kümmerle" userId="edb588ad-b118-44cb-93b6-335b967c9009" providerId="ADAL" clId="{23DB3319-4C49-4F85-A827-0E09850C7500}" dt="2024-12-17T13:46:45.573" v="170" actId="408"/>
          <ac:grpSpMkLst>
            <pc:docMk/>
            <pc:sldMk cId="0" sldId="278"/>
            <ac:grpSpMk id="18" creationId="{39165D5B-F56B-E402-727D-57D08B7F95D1}"/>
          </ac:grpSpMkLst>
        </pc:grpChg>
        <pc:grpChg chg="mod">
          <ac:chgData name="Markus Kümmerle" userId="edb588ad-b118-44cb-93b6-335b967c9009" providerId="ADAL" clId="{23DB3319-4C49-4F85-A827-0E09850C7500}" dt="2024-12-17T13:46:45.573" v="170" actId="408"/>
          <ac:grpSpMkLst>
            <pc:docMk/>
            <pc:sldMk cId="0" sldId="278"/>
            <ac:grpSpMk id="19" creationId="{643D9817-E19B-61BD-7707-04E6C538DD3B}"/>
          </ac:grpSpMkLst>
        </pc:grpChg>
        <pc:grpChg chg="mod">
          <ac:chgData name="Markus Kümmerle" userId="edb588ad-b118-44cb-93b6-335b967c9009" providerId="ADAL" clId="{23DB3319-4C49-4F85-A827-0E09850C7500}" dt="2024-12-17T13:46:45.573" v="170" actId="408"/>
          <ac:grpSpMkLst>
            <pc:docMk/>
            <pc:sldMk cId="0" sldId="278"/>
            <ac:grpSpMk id="20" creationId="{5D411067-2197-80DA-7134-84FB2FE0FFE7}"/>
          </ac:grpSpMkLst>
        </pc:grpChg>
        <pc:grpChg chg="mod">
          <ac:chgData name="Markus Kümmerle" userId="edb588ad-b118-44cb-93b6-335b967c9009" providerId="ADAL" clId="{23DB3319-4C49-4F85-A827-0E09850C7500}" dt="2024-12-17T13:46:45.573" v="170" actId="408"/>
          <ac:grpSpMkLst>
            <pc:docMk/>
            <pc:sldMk cId="0" sldId="278"/>
            <ac:grpSpMk id="21" creationId="{8E1B9841-F02F-4210-98EB-9614FE904EEB}"/>
          </ac:grpSpMkLst>
        </pc:grpChg>
        <pc:grpChg chg="mod">
          <ac:chgData name="Markus Kümmerle" userId="edb588ad-b118-44cb-93b6-335b967c9009" providerId="ADAL" clId="{23DB3319-4C49-4F85-A827-0E09850C7500}" dt="2024-12-17T13:46:40.820" v="169" actId="12789"/>
          <ac:grpSpMkLst>
            <pc:docMk/>
            <pc:sldMk cId="0" sldId="278"/>
            <ac:grpSpMk id="22" creationId="{42BAA935-42FF-DDC8-F6BE-6D7C2498C969}"/>
          </ac:grpSpMkLst>
        </pc:grpChg>
        <pc:grpChg chg="mod">
          <ac:chgData name="Markus Kümmerle" userId="edb588ad-b118-44cb-93b6-335b967c9009" providerId="ADAL" clId="{23DB3319-4C49-4F85-A827-0E09850C7500}" dt="2024-12-17T13:46:55.151" v="171" actId="12789"/>
          <ac:grpSpMkLst>
            <pc:docMk/>
            <pc:sldMk cId="0" sldId="278"/>
            <ac:grpSpMk id="23" creationId="{0CA075B6-DF61-AC5E-395A-7F3603ABC913}"/>
          </ac:grpSpMkLst>
        </pc:grpChg>
        <pc:grpChg chg="mod">
          <ac:chgData name="Markus Kümmerle" userId="edb588ad-b118-44cb-93b6-335b967c9009" providerId="ADAL" clId="{23DB3319-4C49-4F85-A827-0E09850C7500}" dt="2024-12-17T13:46:58.318" v="172" actId="408"/>
          <ac:grpSpMkLst>
            <pc:docMk/>
            <pc:sldMk cId="0" sldId="278"/>
            <ac:grpSpMk id="24" creationId="{745794B1-F6D3-37EC-A7E4-E9288CA409C4}"/>
          </ac:grpSpMkLst>
        </pc:grpChg>
        <pc:grpChg chg="mod">
          <ac:chgData name="Markus Kümmerle" userId="edb588ad-b118-44cb-93b6-335b967c9009" providerId="ADAL" clId="{23DB3319-4C49-4F85-A827-0E09850C7500}" dt="2024-12-17T13:46:58.318" v="172" actId="408"/>
          <ac:grpSpMkLst>
            <pc:docMk/>
            <pc:sldMk cId="0" sldId="278"/>
            <ac:grpSpMk id="25" creationId="{1F7BFA8A-5390-225E-7C6B-FC103655E62C}"/>
          </ac:grpSpMkLst>
        </pc:grpChg>
        <pc:grpChg chg="mod">
          <ac:chgData name="Markus Kümmerle" userId="edb588ad-b118-44cb-93b6-335b967c9009" providerId="ADAL" clId="{23DB3319-4C49-4F85-A827-0E09850C7500}" dt="2024-12-17T13:46:58.318" v="172" actId="408"/>
          <ac:grpSpMkLst>
            <pc:docMk/>
            <pc:sldMk cId="0" sldId="278"/>
            <ac:grpSpMk id="26" creationId="{5AA14A64-6297-3D66-7988-4E8C878F3354}"/>
          </ac:grpSpMkLst>
        </pc:grpChg>
        <pc:grpChg chg="mod">
          <ac:chgData name="Markus Kümmerle" userId="edb588ad-b118-44cb-93b6-335b967c9009" providerId="ADAL" clId="{23DB3319-4C49-4F85-A827-0E09850C7500}" dt="2024-12-17T13:46:58.318" v="172" actId="408"/>
          <ac:grpSpMkLst>
            <pc:docMk/>
            <pc:sldMk cId="0" sldId="278"/>
            <ac:grpSpMk id="27" creationId="{EEEB275D-179F-7B91-54FE-2E536EE34CA7}"/>
          </ac:grpSpMkLst>
        </pc:grpChg>
        <pc:grpChg chg="mod">
          <ac:chgData name="Markus Kümmerle" userId="edb588ad-b118-44cb-93b6-335b967c9009" providerId="ADAL" clId="{23DB3319-4C49-4F85-A827-0E09850C7500}" dt="2024-12-17T13:46:55.151" v="171" actId="12789"/>
          <ac:grpSpMkLst>
            <pc:docMk/>
            <pc:sldMk cId="0" sldId="278"/>
            <ac:grpSpMk id="28" creationId="{797E702E-6956-F961-3A89-2EFEA3FE2C77}"/>
          </ac:grpSpMkLst>
        </pc:grpChg>
        <pc:grpChg chg="add mod">
          <ac:chgData name="Markus Kümmerle" userId="edb588ad-b118-44cb-93b6-335b967c9009" providerId="ADAL" clId="{23DB3319-4C49-4F85-A827-0E09850C7500}" dt="2024-12-17T13:46:58.318" v="172" actId="408"/>
          <ac:grpSpMkLst>
            <pc:docMk/>
            <pc:sldMk cId="0" sldId="278"/>
            <ac:grpSpMk id="35" creationId="{8E3B9A74-97B6-E94D-C43B-B6200A28B161}"/>
          </ac:grpSpMkLst>
        </pc:grpChg>
        <pc:grpChg chg="add mod">
          <ac:chgData name="Markus Kümmerle" userId="edb588ad-b118-44cb-93b6-335b967c9009" providerId="ADAL" clId="{23DB3319-4C49-4F85-A827-0E09850C7500}" dt="2024-12-17T13:46:45.573" v="170" actId="408"/>
          <ac:grpSpMkLst>
            <pc:docMk/>
            <pc:sldMk cId="0" sldId="278"/>
            <ac:grpSpMk id="38" creationId="{5FD83643-16F8-1F0F-9E6D-125732240B1D}"/>
          </ac:grpSpMkLst>
        </pc:grpChg>
        <pc:grpChg chg="add mod">
          <ac:chgData name="Markus Kümmerle" userId="edb588ad-b118-44cb-93b6-335b967c9009" providerId="ADAL" clId="{23DB3319-4C49-4F85-A827-0E09850C7500}" dt="2024-12-17T13:46:30.222" v="168" actId="408"/>
          <ac:grpSpMkLst>
            <pc:docMk/>
            <pc:sldMk cId="0" sldId="278"/>
            <ac:grpSpMk id="41" creationId="{6CF19406-AC95-26F9-FDF5-69F7228DA65D}"/>
          </ac:grpSpMkLst>
        </pc:grpChg>
        <pc:picChg chg="mod">
          <ac:chgData name="Markus Kümmerle" userId="edb588ad-b118-44cb-93b6-335b967c9009" providerId="ADAL" clId="{23DB3319-4C49-4F85-A827-0E09850C7500}" dt="2024-12-17T13:42:06.715" v="40"/>
          <ac:picMkLst>
            <pc:docMk/>
            <pc:sldMk cId="0" sldId="278"/>
            <ac:picMk id="37" creationId="{6B6050FF-C3E8-6EDF-0F57-23831CE60522}"/>
          </ac:picMkLst>
        </pc:picChg>
        <pc:picChg chg="mod">
          <ac:chgData name="Markus Kümmerle" userId="edb588ad-b118-44cb-93b6-335b967c9009" providerId="ADAL" clId="{23DB3319-4C49-4F85-A827-0E09850C7500}" dt="2024-12-17T13:42:59.338" v="59"/>
          <ac:picMkLst>
            <pc:docMk/>
            <pc:sldMk cId="0" sldId="278"/>
            <ac:picMk id="39" creationId="{2AF33FDD-55A3-607A-3F1B-83CD8345848E}"/>
          </ac:picMkLst>
        </pc:picChg>
        <pc:picChg chg="mod">
          <ac:chgData name="Markus Kümmerle" userId="edb588ad-b118-44cb-93b6-335b967c9009" providerId="ADAL" clId="{23DB3319-4C49-4F85-A827-0E09850C7500}" dt="2024-12-17T13:44:16.612" v="86"/>
          <ac:picMkLst>
            <pc:docMk/>
            <pc:sldMk cId="0" sldId="278"/>
            <ac:picMk id="43" creationId="{81FB7AD8-6CF5-A07A-CAE0-A5E40866629A}"/>
          </ac:picMkLst>
        </pc:picChg>
      </pc:sldChg>
      <pc:sldChg chg="addSp delSp modSp mod">
        <pc:chgData name="Markus Kümmerle" userId="edb588ad-b118-44cb-93b6-335b967c9009" providerId="ADAL" clId="{23DB3319-4C49-4F85-A827-0E09850C7500}" dt="2024-12-17T16:39:28.539" v="509" actId="1035"/>
        <pc:sldMkLst>
          <pc:docMk/>
          <pc:sldMk cId="0" sldId="279"/>
        </pc:sldMkLst>
        <pc:spChg chg="mod topLvl">
          <ac:chgData name="Markus Kümmerle" userId="edb588ad-b118-44cb-93b6-335b967c9009" providerId="ADAL" clId="{23DB3319-4C49-4F85-A827-0E09850C7500}" dt="2024-12-17T14:22:37.046" v="387" actId="164"/>
          <ac:spMkLst>
            <pc:docMk/>
            <pc:sldMk cId="0" sldId="279"/>
            <ac:spMk id="2" creationId="{FFA78151-DB52-0C2E-AD74-0F7EB3099734}"/>
          </ac:spMkLst>
        </pc:spChg>
        <pc:spChg chg="mod topLvl">
          <ac:chgData name="Markus Kümmerle" userId="edb588ad-b118-44cb-93b6-335b967c9009" providerId="ADAL" clId="{23DB3319-4C49-4F85-A827-0E09850C7500}" dt="2024-12-17T14:22:37.046" v="387" actId="164"/>
          <ac:spMkLst>
            <pc:docMk/>
            <pc:sldMk cId="0" sldId="279"/>
            <ac:spMk id="3" creationId="{8F40282C-9E6C-F978-6DE5-63A3784D8D4E}"/>
          </ac:spMkLst>
        </pc:spChg>
        <pc:spChg chg="mod">
          <ac:chgData name="Markus Kümmerle" userId="edb588ad-b118-44cb-93b6-335b967c9009" providerId="ADAL" clId="{23DB3319-4C49-4F85-A827-0E09850C7500}" dt="2024-12-17T14:23:54.240" v="393" actId="164"/>
          <ac:spMkLst>
            <pc:docMk/>
            <pc:sldMk cId="0" sldId="279"/>
            <ac:spMk id="4" creationId="{512721C3-961A-F962-707A-9A400C4B62C2}"/>
          </ac:spMkLst>
        </pc:spChg>
        <pc:spChg chg="mod">
          <ac:chgData name="Markus Kümmerle" userId="edb588ad-b118-44cb-93b6-335b967c9009" providerId="ADAL" clId="{23DB3319-4C49-4F85-A827-0E09850C7500}" dt="2024-12-17T14:23:54.240" v="393" actId="164"/>
          <ac:spMkLst>
            <pc:docMk/>
            <pc:sldMk cId="0" sldId="279"/>
            <ac:spMk id="5" creationId="{91DFC069-3B14-C1F5-20B4-836E2279AC70}"/>
          </ac:spMkLst>
        </pc:spChg>
        <pc:spChg chg="add mod">
          <ac:chgData name="Markus Kümmerle" userId="edb588ad-b118-44cb-93b6-335b967c9009" providerId="ADAL" clId="{23DB3319-4C49-4F85-A827-0E09850C7500}" dt="2024-12-17T14:25:05.904" v="408" actId="164"/>
          <ac:spMkLst>
            <pc:docMk/>
            <pc:sldMk cId="0" sldId="279"/>
            <ac:spMk id="6" creationId="{D04B2183-D767-FD77-181E-167D196C93F6}"/>
          </ac:spMkLst>
        </pc:spChg>
        <pc:spChg chg="add mod">
          <ac:chgData name="Markus Kümmerle" userId="edb588ad-b118-44cb-93b6-335b967c9009" providerId="ADAL" clId="{23DB3319-4C49-4F85-A827-0E09850C7500}" dt="2024-12-17T14:25:05.904" v="408" actId="164"/>
          <ac:spMkLst>
            <pc:docMk/>
            <pc:sldMk cId="0" sldId="279"/>
            <ac:spMk id="7" creationId="{5BB7263D-14D5-A987-FDE2-9F38B86D9E58}"/>
          </ac:spMkLst>
        </pc:spChg>
        <pc:spChg chg="add mod">
          <ac:chgData name="Markus Kümmerle" userId="edb588ad-b118-44cb-93b6-335b967c9009" providerId="ADAL" clId="{23DB3319-4C49-4F85-A827-0E09850C7500}" dt="2024-12-17T14:23:44.087" v="391" actId="164"/>
          <ac:spMkLst>
            <pc:docMk/>
            <pc:sldMk cId="0" sldId="279"/>
            <ac:spMk id="8" creationId="{589A8881-30AA-3304-CF4C-0CFF2BCE8C6D}"/>
          </ac:spMkLst>
        </pc:spChg>
        <pc:spChg chg="add mod">
          <ac:chgData name="Markus Kümmerle" userId="edb588ad-b118-44cb-93b6-335b967c9009" providerId="ADAL" clId="{23DB3319-4C49-4F85-A827-0E09850C7500}" dt="2024-12-17T14:23:44.087" v="391" actId="164"/>
          <ac:spMkLst>
            <pc:docMk/>
            <pc:sldMk cId="0" sldId="279"/>
            <ac:spMk id="9" creationId="{9634406C-E6D0-4CE9-3076-E85E9B760B50}"/>
          </ac:spMkLst>
        </pc:spChg>
        <pc:spChg chg="mod">
          <ac:chgData name="Markus Kümmerle" userId="edb588ad-b118-44cb-93b6-335b967c9009" providerId="ADAL" clId="{23DB3319-4C49-4F85-A827-0E09850C7500}" dt="2024-12-17T14:24:33.457" v="403" actId="164"/>
          <ac:spMkLst>
            <pc:docMk/>
            <pc:sldMk cId="0" sldId="279"/>
            <ac:spMk id="753" creationId="{00000000-0000-0000-0000-000000000000}"/>
          </ac:spMkLst>
        </pc:spChg>
        <pc:spChg chg="mod">
          <ac:chgData name="Markus Kümmerle" userId="edb588ad-b118-44cb-93b6-335b967c9009" providerId="ADAL" clId="{23DB3319-4C49-4F85-A827-0E09850C7500}" dt="2024-12-17T14:24:33.457" v="403" actId="164"/>
          <ac:spMkLst>
            <pc:docMk/>
            <pc:sldMk cId="0" sldId="279"/>
            <ac:spMk id="754"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5"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8"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59"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60"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3"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4"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5"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6"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7"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8"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69"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70"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1"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2"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5"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6"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7"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8"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79"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80"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1"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2"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3"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4"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5"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6"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7"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8"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9"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0"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1"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6"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7" creationId="{00000000-0000-0000-0000-000000000000}"/>
          </ac:spMkLst>
        </pc:spChg>
        <pc:grpChg chg="add del mod">
          <ac:chgData name="Markus Kümmerle" userId="edb588ad-b118-44cb-93b6-335b967c9009" providerId="ADAL" clId="{23DB3319-4C49-4F85-A827-0E09850C7500}" dt="2024-12-17T13:57:20.632" v="364" actId="165"/>
          <ac:grpSpMkLst>
            <pc:docMk/>
            <pc:sldMk cId="0" sldId="279"/>
            <ac:grpSpMk id="10" creationId="{18DFD7B5-21D2-7A65-ADD0-840806753CF9}"/>
          </ac:grpSpMkLst>
        </pc:grpChg>
        <pc:grpChg chg="add del mod">
          <ac:chgData name="Markus Kümmerle" userId="edb588ad-b118-44cb-93b6-335b967c9009" providerId="ADAL" clId="{23DB3319-4C49-4F85-A827-0E09850C7500}" dt="2024-12-17T14:21:28.195" v="373" actId="165"/>
          <ac:grpSpMkLst>
            <pc:docMk/>
            <pc:sldMk cId="0" sldId="279"/>
            <ac:grpSpMk id="11" creationId="{AE03F74A-3381-542E-1CB1-804CF83047FD}"/>
          </ac:grpSpMkLst>
        </pc:grpChg>
        <pc:grpChg chg="add mod">
          <ac:chgData name="Markus Kümmerle" userId="edb588ad-b118-44cb-93b6-335b967c9009" providerId="ADAL" clId="{23DB3319-4C49-4F85-A827-0E09850C7500}" dt="2024-12-17T16:38:46.568" v="496" actId="408"/>
          <ac:grpSpMkLst>
            <pc:docMk/>
            <pc:sldMk cId="0" sldId="279"/>
            <ac:grpSpMk id="12" creationId="{6A93C4C2-B035-96B5-4A68-EBC43A9FFC6D}"/>
          </ac:grpSpMkLst>
        </pc:grpChg>
        <pc:grpChg chg="add del mod">
          <ac:chgData name="Markus Kümmerle" userId="edb588ad-b118-44cb-93b6-335b967c9009" providerId="ADAL" clId="{23DB3319-4C49-4F85-A827-0E09850C7500}" dt="2024-12-17T14:21:53.775" v="377" actId="165"/>
          <ac:grpSpMkLst>
            <pc:docMk/>
            <pc:sldMk cId="0" sldId="279"/>
            <ac:grpSpMk id="13" creationId="{D7E2DEBC-6693-D5D0-02DE-A0261CBB30DE}"/>
          </ac:grpSpMkLst>
        </pc:grpChg>
        <pc:grpChg chg="add del mod">
          <ac:chgData name="Markus Kümmerle" userId="edb588ad-b118-44cb-93b6-335b967c9009" providerId="ADAL" clId="{23DB3319-4C49-4F85-A827-0E09850C7500}" dt="2024-12-17T14:22:15.280" v="381" actId="165"/>
          <ac:grpSpMkLst>
            <pc:docMk/>
            <pc:sldMk cId="0" sldId="279"/>
            <ac:grpSpMk id="14" creationId="{43847950-8301-C52C-DB15-E156F5C1BEB2}"/>
          </ac:grpSpMkLst>
        </pc:grpChg>
        <pc:grpChg chg="add del mod">
          <ac:chgData name="Markus Kümmerle" userId="edb588ad-b118-44cb-93b6-335b967c9009" providerId="ADAL" clId="{23DB3319-4C49-4F85-A827-0E09850C7500}" dt="2024-12-17T14:22:31.847" v="385" actId="165"/>
          <ac:grpSpMkLst>
            <pc:docMk/>
            <pc:sldMk cId="0" sldId="279"/>
            <ac:grpSpMk id="15" creationId="{3DE82E3E-8A4E-38EF-0CB3-2C82EAF11E99}"/>
          </ac:grpSpMkLst>
        </pc:grpChg>
        <pc:grpChg chg="add mod">
          <ac:chgData name="Markus Kümmerle" userId="edb588ad-b118-44cb-93b6-335b967c9009" providerId="ADAL" clId="{23DB3319-4C49-4F85-A827-0E09850C7500}" dt="2024-12-17T13:58:11.635" v="368" actId="164"/>
          <ac:grpSpMkLst>
            <pc:docMk/>
            <pc:sldMk cId="0" sldId="279"/>
            <ac:grpSpMk id="16" creationId="{91F20FB2-7AD8-6869-03D3-7650FAFC4E87}"/>
          </ac:grpSpMkLst>
        </pc:grpChg>
        <pc:grpChg chg="add mod">
          <ac:chgData name="Markus Kümmerle" userId="edb588ad-b118-44cb-93b6-335b967c9009" providerId="ADAL" clId="{23DB3319-4C49-4F85-A827-0E09850C7500}" dt="2024-12-17T16:38:42.384" v="495" actId="554"/>
          <ac:grpSpMkLst>
            <pc:docMk/>
            <pc:sldMk cId="0" sldId="279"/>
            <ac:grpSpMk id="17" creationId="{39476E01-DED3-4148-1D34-7565B361A5EE}"/>
          </ac:grpSpMkLst>
        </pc:grpChg>
        <pc:grpChg chg="add mod">
          <ac:chgData name="Markus Kümmerle" userId="edb588ad-b118-44cb-93b6-335b967c9009" providerId="ADAL" clId="{23DB3319-4C49-4F85-A827-0E09850C7500}" dt="2024-12-17T16:38:46.568" v="496" actId="408"/>
          <ac:grpSpMkLst>
            <pc:docMk/>
            <pc:sldMk cId="0" sldId="279"/>
            <ac:grpSpMk id="18" creationId="{EBE9A662-AF27-4C7F-1E63-3C92B9C0B03B}"/>
          </ac:grpSpMkLst>
        </pc:grpChg>
        <pc:grpChg chg="add mod">
          <ac:chgData name="Markus Kümmerle" userId="edb588ad-b118-44cb-93b6-335b967c9009" providerId="ADAL" clId="{23DB3319-4C49-4F85-A827-0E09850C7500}" dt="2024-12-17T16:38:46.568" v="496" actId="408"/>
          <ac:grpSpMkLst>
            <pc:docMk/>
            <pc:sldMk cId="0" sldId="279"/>
            <ac:grpSpMk id="19" creationId="{85887798-12A5-C9BD-3ACF-CAC1F78B5379}"/>
          </ac:grpSpMkLst>
        </pc:grpChg>
        <pc:grpChg chg="add mod">
          <ac:chgData name="Markus Kümmerle" userId="edb588ad-b118-44cb-93b6-335b967c9009" providerId="ADAL" clId="{23DB3319-4C49-4F85-A827-0E09850C7500}" dt="2024-12-17T16:38:42.384" v="495" actId="554"/>
          <ac:grpSpMkLst>
            <pc:docMk/>
            <pc:sldMk cId="0" sldId="279"/>
            <ac:grpSpMk id="20" creationId="{AD76B71F-77E9-8FFC-86E6-56C28A2C01D8}"/>
          </ac:grpSpMkLst>
        </pc:grpChg>
        <pc:grpChg chg="add mod">
          <ac:chgData name="Markus Kümmerle" userId="edb588ad-b118-44cb-93b6-335b967c9009" providerId="ADAL" clId="{23DB3319-4C49-4F85-A827-0E09850C7500}" dt="2024-12-17T16:39:28.539" v="509" actId="1035"/>
          <ac:grpSpMkLst>
            <pc:docMk/>
            <pc:sldMk cId="0" sldId="279"/>
            <ac:grpSpMk id="21" creationId="{736C3345-C5D3-592A-AC24-F5E608728EDA}"/>
          </ac:grpSpMkLst>
        </pc:grpChg>
        <pc:grpChg chg="add mod">
          <ac:chgData name="Markus Kümmerle" userId="edb588ad-b118-44cb-93b6-335b967c9009" providerId="ADAL" clId="{23DB3319-4C49-4F85-A827-0E09850C7500}" dt="2024-12-17T16:38:46.568" v="496" actId="408"/>
          <ac:grpSpMkLst>
            <pc:docMk/>
            <pc:sldMk cId="0" sldId="279"/>
            <ac:grpSpMk id="22" creationId="{0BC29894-A5ED-EB60-54A9-CA65DF4FD7B9}"/>
          </ac:grpSpMkLst>
        </pc:grpChg>
        <pc:grpChg chg="add mod">
          <ac:chgData name="Markus Kümmerle" userId="edb588ad-b118-44cb-93b6-335b967c9009" providerId="ADAL" clId="{23DB3319-4C49-4F85-A827-0E09850C7500}" dt="2024-12-17T16:39:28.539" v="509" actId="1035"/>
          <ac:grpSpMkLst>
            <pc:docMk/>
            <pc:sldMk cId="0" sldId="279"/>
            <ac:grpSpMk id="23" creationId="{43CA8C25-0076-012F-8832-3F20C81105B3}"/>
          </ac:grpSpMkLst>
        </pc:grpChg>
        <pc:grpChg chg="add mod">
          <ac:chgData name="Markus Kümmerle" userId="edb588ad-b118-44cb-93b6-335b967c9009" providerId="ADAL" clId="{23DB3319-4C49-4F85-A827-0E09850C7500}" dt="2024-12-17T16:39:28.539" v="509" actId="1035"/>
          <ac:grpSpMkLst>
            <pc:docMk/>
            <pc:sldMk cId="0" sldId="279"/>
            <ac:grpSpMk id="24" creationId="{13C37225-F288-AA9C-1C67-EF44B0BEE7E5}"/>
          </ac:grpSpMkLst>
        </pc:grpChg>
        <pc:grpChg chg="add mod">
          <ac:chgData name="Markus Kümmerle" userId="edb588ad-b118-44cb-93b6-335b967c9009" providerId="ADAL" clId="{23DB3319-4C49-4F85-A827-0E09850C7500}" dt="2024-12-17T16:39:28.539" v="509" actId="1035"/>
          <ac:grpSpMkLst>
            <pc:docMk/>
            <pc:sldMk cId="0" sldId="279"/>
            <ac:grpSpMk id="25" creationId="{BA90F551-7144-8B84-D5E2-6AA8BF491ED7}"/>
          </ac:grpSpMkLst>
        </pc:grpChg>
        <pc:grpChg chg="add mod">
          <ac:chgData name="Markus Kümmerle" userId="edb588ad-b118-44cb-93b6-335b967c9009" providerId="ADAL" clId="{23DB3319-4C49-4F85-A827-0E09850C7500}" dt="2024-12-17T16:39:28.539" v="509" actId="1035"/>
          <ac:grpSpMkLst>
            <pc:docMk/>
            <pc:sldMk cId="0" sldId="279"/>
            <ac:grpSpMk id="26" creationId="{46430F13-39FF-7792-36BA-BBE2DBDDA1C4}"/>
          </ac:grpSpMkLst>
        </pc:grpChg>
        <pc:grpChg chg="add mod">
          <ac:chgData name="Markus Kümmerle" userId="edb588ad-b118-44cb-93b6-335b967c9009" providerId="ADAL" clId="{23DB3319-4C49-4F85-A827-0E09850C7500}" dt="2024-12-17T16:39:28.539" v="509" actId="1035"/>
          <ac:grpSpMkLst>
            <pc:docMk/>
            <pc:sldMk cId="0" sldId="279"/>
            <ac:grpSpMk id="27" creationId="{AF86AD02-69E9-24F9-648B-E38A71764745}"/>
          </ac:grpSpMkLst>
        </pc:grpChg>
        <pc:grpChg chg="add mod">
          <ac:chgData name="Markus Kümmerle" userId="edb588ad-b118-44cb-93b6-335b967c9009" providerId="ADAL" clId="{23DB3319-4C49-4F85-A827-0E09850C7500}" dt="2024-12-17T16:39:07.041" v="499" actId="554"/>
          <ac:grpSpMkLst>
            <pc:docMk/>
            <pc:sldMk cId="0" sldId="279"/>
            <ac:grpSpMk id="28" creationId="{C96B3F2B-8CE6-6C5C-85E1-4E7FC22B826C}"/>
          </ac:grpSpMkLst>
        </pc:grpChg>
        <pc:grpChg chg="add mod">
          <ac:chgData name="Markus Kümmerle" userId="edb588ad-b118-44cb-93b6-335b967c9009" providerId="ADAL" clId="{23DB3319-4C49-4F85-A827-0E09850C7500}" dt="2024-12-17T16:39:12.928" v="500" actId="408"/>
          <ac:grpSpMkLst>
            <pc:docMk/>
            <pc:sldMk cId="0" sldId="279"/>
            <ac:grpSpMk id="29" creationId="{0D8C53DE-7896-AC9E-3A0D-45B42270A083}"/>
          </ac:grpSpMkLst>
        </pc:grpChg>
        <pc:grpChg chg="add mod">
          <ac:chgData name="Markus Kümmerle" userId="edb588ad-b118-44cb-93b6-335b967c9009" providerId="ADAL" clId="{23DB3319-4C49-4F85-A827-0E09850C7500}" dt="2024-12-17T16:39:12.928" v="500" actId="408"/>
          <ac:grpSpMkLst>
            <pc:docMk/>
            <pc:sldMk cId="0" sldId="279"/>
            <ac:grpSpMk id="30" creationId="{BBBF3132-AD5C-250E-FFA2-04D4342378F2}"/>
          </ac:grpSpMkLst>
        </pc:grpChg>
        <pc:grpChg chg="add mod">
          <ac:chgData name="Markus Kümmerle" userId="edb588ad-b118-44cb-93b6-335b967c9009" providerId="ADAL" clId="{23DB3319-4C49-4F85-A827-0E09850C7500}" dt="2024-12-17T16:39:12.928" v="500" actId="408"/>
          <ac:grpSpMkLst>
            <pc:docMk/>
            <pc:sldMk cId="0" sldId="279"/>
            <ac:grpSpMk id="31" creationId="{6AC7B571-CF7F-42B0-78B3-F8EA6C7733FF}"/>
          </ac:grpSpMkLst>
        </pc:grpChg>
        <pc:grpChg chg="add mod">
          <ac:chgData name="Markus Kümmerle" userId="edb588ad-b118-44cb-93b6-335b967c9009" providerId="ADAL" clId="{23DB3319-4C49-4F85-A827-0E09850C7500}" dt="2024-12-17T16:39:12.928" v="500" actId="408"/>
          <ac:grpSpMkLst>
            <pc:docMk/>
            <pc:sldMk cId="0" sldId="279"/>
            <ac:grpSpMk id="32" creationId="{98523368-69A5-ED38-E8E6-67006B68E825}"/>
          </ac:grpSpMkLst>
        </pc:grpChg>
        <pc:grpChg chg="add mod">
          <ac:chgData name="Markus Kümmerle" userId="edb588ad-b118-44cb-93b6-335b967c9009" providerId="ADAL" clId="{23DB3319-4C49-4F85-A827-0E09850C7500}" dt="2024-12-17T16:39:07.041" v="499" actId="554"/>
          <ac:grpSpMkLst>
            <pc:docMk/>
            <pc:sldMk cId="0" sldId="279"/>
            <ac:grpSpMk id="33" creationId="{48156428-2A26-F0F2-3AFD-1B00ABBF552A}"/>
          </ac:grpSpMkLst>
        </pc:grpChg>
        <pc:grpChg chg="add del mod">
          <ac:chgData name="Markus Kümmerle" userId="edb588ad-b118-44cb-93b6-335b967c9009" providerId="ADAL" clId="{23DB3319-4C49-4F85-A827-0E09850C7500}" dt="2024-12-17T16:36:36.912" v="481" actId="21"/>
          <ac:grpSpMkLst>
            <pc:docMk/>
            <pc:sldMk cId="0" sldId="279"/>
            <ac:grpSpMk id="34" creationId="{D3D0B200-94E0-6007-4F78-0B9527954BF1}"/>
          </ac:grpSpMkLst>
        </pc:grpChg>
        <pc:grpChg chg="add del mod">
          <ac:chgData name="Markus Kümmerle" userId="edb588ad-b118-44cb-93b6-335b967c9009" providerId="ADAL" clId="{23DB3319-4C49-4F85-A827-0E09850C7500}" dt="2024-12-17T16:36:36.912" v="481" actId="21"/>
          <ac:grpSpMkLst>
            <pc:docMk/>
            <pc:sldMk cId="0" sldId="279"/>
            <ac:grpSpMk id="35" creationId="{8A30186B-16E5-42CA-E499-3918B59DC8BB}"/>
          </ac:grpSpMkLst>
        </pc:grpChg>
      </pc:sldChg>
      <pc:sldChg chg="addSp delSp modSp mod">
        <pc:chgData name="Markus Kümmerle" userId="edb588ad-b118-44cb-93b6-335b967c9009" providerId="ADAL" clId="{23DB3319-4C49-4F85-A827-0E09850C7500}" dt="2024-12-17T16:44:44.596" v="585" actId="1036"/>
        <pc:sldMkLst>
          <pc:docMk/>
          <pc:sldMk cId="0" sldId="280"/>
        </pc:sldMkLst>
        <pc:spChg chg="mod">
          <ac:chgData name="Markus Kümmerle" userId="edb588ad-b118-44cb-93b6-335b967c9009" providerId="ADAL" clId="{23DB3319-4C49-4F85-A827-0E09850C7500}" dt="2024-12-17T14:28:32.686" v="436" actId="164"/>
          <ac:spMkLst>
            <pc:docMk/>
            <pc:sldMk cId="0" sldId="280"/>
            <ac:spMk id="756" creationId="{00000000-0000-0000-0000-000000000000}"/>
          </ac:spMkLst>
        </pc:spChg>
        <pc:spChg chg="mod">
          <ac:chgData name="Markus Kümmerle" userId="edb588ad-b118-44cb-93b6-335b967c9009" providerId="ADAL" clId="{23DB3319-4C49-4F85-A827-0E09850C7500}" dt="2024-12-17T14:28:32.686" v="436" actId="164"/>
          <ac:spMkLst>
            <pc:docMk/>
            <pc:sldMk cId="0" sldId="280"/>
            <ac:spMk id="757"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1"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2" creationId="{00000000-0000-0000-0000-000000000000}"/>
          </ac:spMkLst>
        </pc:spChg>
        <pc:spChg chg="mod">
          <ac:chgData name="Markus Kümmerle" userId="edb588ad-b118-44cb-93b6-335b967c9009" providerId="ADAL" clId="{23DB3319-4C49-4F85-A827-0E09850C7500}" dt="2024-12-17T16:36:39.031" v="482"/>
          <ac:spMkLst>
            <pc:docMk/>
            <pc:sldMk cId="0" sldId="280"/>
            <ac:spMk id="769" creationId="{00000000-0000-0000-0000-000000000000}"/>
          </ac:spMkLst>
        </pc:spChg>
        <pc:spChg chg="mod">
          <ac:chgData name="Markus Kümmerle" userId="edb588ad-b118-44cb-93b6-335b967c9009" providerId="ADAL" clId="{23DB3319-4C49-4F85-A827-0E09850C7500}" dt="2024-12-17T16:36:39.031" v="482"/>
          <ac:spMkLst>
            <pc:docMk/>
            <pc:sldMk cId="0" sldId="280"/>
            <ac:spMk id="770"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3"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4" creationId="{00000000-0000-0000-0000-000000000000}"/>
          </ac:spMkLst>
        </pc:spChg>
        <pc:spChg chg="mod">
          <ac:chgData name="Markus Kümmerle" userId="edb588ad-b118-44cb-93b6-335b967c9009" providerId="ADAL" clId="{23DB3319-4C49-4F85-A827-0E09850C7500}" dt="2024-12-17T16:36:39.031" v="482"/>
          <ac:spMkLst>
            <pc:docMk/>
            <pc:sldMk cId="0" sldId="280"/>
            <ac:spMk id="781" creationId="{00000000-0000-0000-0000-000000000000}"/>
          </ac:spMkLst>
        </pc:spChg>
        <pc:spChg chg="mod">
          <ac:chgData name="Markus Kümmerle" userId="edb588ad-b118-44cb-93b6-335b967c9009" providerId="ADAL" clId="{23DB3319-4C49-4F85-A827-0E09850C7500}" dt="2024-12-17T16:36:39.031" v="482"/>
          <ac:spMkLst>
            <pc:docMk/>
            <pc:sldMk cId="0" sldId="280"/>
            <ac:spMk id="782"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799"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800"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1"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2"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3"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4"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5"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6" creationId="{00000000-0000-0000-0000-000000000000}"/>
          </ac:spMkLst>
        </pc:spChg>
        <pc:spChg chg="mod">
          <ac:chgData name="Markus Kümmerle" userId="edb588ad-b118-44cb-93b6-335b967c9009" providerId="ADAL" clId="{23DB3319-4C49-4F85-A827-0E09850C7500}" dt="2024-12-17T16:42:36.439" v="544" actId="1076"/>
          <ac:spMkLst>
            <pc:docMk/>
            <pc:sldMk cId="0" sldId="280"/>
            <ac:spMk id="807"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8"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9"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0"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1"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2"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3"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4"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5"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19"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20"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1"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2"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3"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4"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6"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7" creationId="{00000000-0000-0000-0000-000000000000}"/>
          </ac:spMkLst>
        </pc:spChg>
        <pc:grpChg chg="add mod">
          <ac:chgData name="Markus Kümmerle" userId="edb588ad-b118-44cb-93b6-335b967c9009" providerId="ADAL" clId="{23DB3319-4C49-4F85-A827-0E09850C7500}" dt="2024-12-17T16:42:16.590" v="542" actId="554"/>
          <ac:grpSpMkLst>
            <pc:docMk/>
            <pc:sldMk cId="0" sldId="280"/>
            <ac:grpSpMk id="2" creationId="{2BDE1450-D251-6093-EDAE-E239D6CF7442}"/>
          </ac:grpSpMkLst>
        </pc:grpChg>
        <pc:grpChg chg="add mod">
          <ac:chgData name="Markus Kümmerle" userId="edb588ad-b118-44cb-93b6-335b967c9009" providerId="ADAL" clId="{23DB3319-4C49-4F85-A827-0E09850C7500}" dt="2024-12-17T16:44:44.596" v="585" actId="1036"/>
          <ac:grpSpMkLst>
            <pc:docMk/>
            <pc:sldMk cId="0" sldId="280"/>
            <ac:grpSpMk id="3" creationId="{400DC57A-08DF-D5D9-0A24-AB5A3457B7CA}"/>
          </ac:grpSpMkLst>
        </pc:grpChg>
        <pc:grpChg chg="add mod">
          <ac:chgData name="Markus Kümmerle" userId="edb588ad-b118-44cb-93b6-335b967c9009" providerId="ADAL" clId="{23DB3319-4C49-4F85-A827-0E09850C7500}" dt="2024-12-17T16:44:44.596" v="585" actId="1036"/>
          <ac:grpSpMkLst>
            <pc:docMk/>
            <pc:sldMk cId="0" sldId="280"/>
            <ac:grpSpMk id="4" creationId="{B36901FC-D87E-4FD8-DDD4-3095090F692A}"/>
          </ac:grpSpMkLst>
        </pc:grpChg>
        <pc:grpChg chg="add mod">
          <ac:chgData name="Markus Kümmerle" userId="edb588ad-b118-44cb-93b6-335b967c9009" providerId="ADAL" clId="{23DB3319-4C49-4F85-A827-0E09850C7500}" dt="2024-12-17T16:42:16.590" v="542" actId="554"/>
          <ac:grpSpMkLst>
            <pc:docMk/>
            <pc:sldMk cId="0" sldId="280"/>
            <ac:grpSpMk id="5" creationId="{870E3CF4-CD3C-B067-554B-098302425A05}"/>
          </ac:grpSpMkLst>
        </pc:grpChg>
        <pc:grpChg chg="add mod">
          <ac:chgData name="Markus Kümmerle" userId="edb588ad-b118-44cb-93b6-335b967c9009" providerId="ADAL" clId="{23DB3319-4C49-4F85-A827-0E09850C7500}" dt="2024-12-17T16:42:27.488" v="543" actId="408"/>
          <ac:grpSpMkLst>
            <pc:docMk/>
            <pc:sldMk cId="0" sldId="280"/>
            <ac:grpSpMk id="6" creationId="{54599F0C-9C59-C66E-1BF3-2BBFC2668AC1}"/>
          </ac:grpSpMkLst>
        </pc:grpChg>
        <pc:grpChg chg="add mod">
          <ac:chgData name="Markus Kümmerle" userId="edb588ad-b118-44cb-93b6-335b967c9009" providerId="ADAL" clId="{23DB3319-4C49-4F85-A827-0E09850C7500}" dt="2024-12-17T16:42:16.590" v="542" actId="554"/>
          <ac:grpSpMkLst>
            <pc:docMk/>
            <pc:sldMk cId="0" sldId="280"/>
            <ac:grpSpMk id="7" creationId="{48E350AC-2A57-6741-3DDA-9F74A8687679}"/>
          </ac:grpSpMkLst>
        </pc:grpChg>
        <pc:grpChg chg="add mod">
          <ac:chgData name="Markus Kümmerle" userId="edb588ad-b118-44cb-93b6-335b967c9009" providerId="ADAL" clId="{23DB3319-4C49-4F85-A827-0E09850C7500}" dt="2024-12-17T16:44:44.596" v="585" actId="1036"/>
          <ac:grpSpMkLst>
            <pc:docMk/>
            <pc:sldMk cId="0" sldId="280"/>
            <ac:grpSpMk id="8" creationId="{2A4DA444-CB62-4431-0CDD-C330A4276BE0}"/>
          </ac:grpSpMkLst>
        </pc:grpChg>
        <pc:grpChg chg="add mod">
          <ac:chgData name="Markus Kümmerle" userId="edb588ad-b118-44cb-93b6-335b967c9009" providerId="ADAL" clId="{23DB3319-4C49-4F85-A827-0E09850C7500}" dt="2024-12-17T16:43:50.844" v="553" actId="554"/>
          <ac:grpSpMkLst>
            <pc:docMk/>
            <pc:sldMk cId="0" sldId="280"/>
            <ac:grpSpMk id="9" creationId="{ED57B278-4F6B-BB9D-6CB3-7C5371DE0B35}"/>
          </ac:grpSpMkLst>
        </pc:grpChg>
        <pc:grpChg chg="add mod">
          <ac:chgData name="Markus Kümmerle" userId="edb588ad-b118-44cb-93b6-335b967c9009" providerId="ADAL" clId="{23DB3319-4C49-4F85-A827-0E09850C7500}" dt="2024-12-17T16:43:50.844" v="553" actId="554"/>
          <ac:grpSpMkLst>
            <pc:docMk/>
            <pc:sldMk cId="0" sldId="280"/>
            <ac:grpSpMk id="10" creationId="{47AAC5C5-5AC2-AC5A-C93B-5ABC771E7068}"/>
          </ac:grpSpMkLst>
        </pc:grpChg>
        <pc:grpChg chg="add mod">
          <ac:chgData name="Markus Kümmerle" userId="edb588ad-b118-44cb-93b6-335b967c9009" providerId="ADAL" clId="{23DB3319-4C49-4F85-A827-0E09850C7500}" dt="2024-12-17T16:44:44.596" v="585" actId="1036"/>
          <ac:grpSpMkLst>
            <pc:docMk/>
            <pc:sldMk cId="0" sldId="280"/>
            <ac:grpSpMk id="11" creationId="{54309443-FB38-DD0A-3F50-1DF64489EF0F}"/>
          </ac:grpSpMkLst>
        </pc:grpChg>
        <pc:grpChg chg="add mod">
          <ac:chgData name="Markus Kümmerle" userId="edb588ad-b118-44cb-93b6-335b967c9009" providerId="ADAL" clId="{23DB3319-4C49-4F85-A827-0E09850C7500}" dt="2024-12-17T16:44:44.596" v="585" actId="1036"/>
          <ac:grpSpMkLst>
            <pc:docMk/>
            <pc:sldMk cId="0" sldId="280"/>
            <ac:grpSpMk id="12" creationId="{0C86AAF6-AADE-120C-19FC-8310A3BD3787}"/>
          </ac:grpSpMkLst>
        </pc:grpChg>
        <pc:grpChg chg="add mod">
          <ac:chgData name="Markus Kümmerle" userId="edb588ad-b118-44cb-93b6-335b967c9009" providerId="ADAL" clId="{23DB3319-4C49-4F85-A827-0E09850C7500}" dt="2024-12-17T16:43:50.844" v="553" actId="554"/>
          <ac:grpSpMkLst>
            <pc:docMk/>
            <pc:sldMk cId="0" sldId="280"/>
            <ac:grpSpMk id="13" creationId="{F3C77A6D-46F3-D59C-7FB3-BE1E0F01F46B}"/>
          </ac:grpSpMkLst>
        </pc:grpChg>
        <pc:grpChg chg="add mod">
          <ac:chgData name="Markus Kümmerle" userId="edb588ad-b118-44cb-93b6-335b967c9009" providerId="ADAL" clId="{23DB3319-4C49-4F85-A827-0E09850C7500}" dt="2024-12-17T16:44:05.229" v="574" actId="1037"/>
          <ac:grpSpMkLst>
            <pc:docMk/>
            <pc:sldMk cId="0" sldId="280"/>
            <ac:grpSpMk id="14" creationId="{D808994A-17FA-AD85-76A8-64CA509A36B7}"/>
          </ac:grpSpMkLst>
        </pc:grpChg>
        <pc:grpChg chg="add mod">
          <ac:chgData name="Markus Kümmerle" userId="edb588ad-b118-44cb-93b6-335b967c9009" providerId="ADAL" clId="{23DB3319-4C49-4F85-A827-0E09850C7500}" dt="2024-12-17T16:44:05.229" v="574" actId="1037"/>
          <ac:grpSpMkLst>
            <pc:docMk/>
            <pc:sldMk cId="0" sldId="280"/>
            <ac:grpSpMk id="15" creationId="{B408B592-FE2D-8126-E56A-248616CCF9D8}"/>
          </ac:grpSpMkLst>
        </pc:grpChg>
        <pc:grpChg chg="add mod">
          <ac:chgData name="Markus Kümmerle" userId="edb588ad-b118-44cb-93b6-335b967c9009" providerId="ADAL" clId="{23DB3319-4C49-4F85-A827-0E09850C7500}" dt="2024-12-17T16:44:05.229" v="574" actId="1037"/>
          <ac:grpSpMkLst>
            <pc:docMk/>
            <pc:sldMk cId="0" sldId="280"/>
            <ac:grpSpMk id="16" creationId="{D8634507-9DED-9971-9475-77D614B05802}"/>
          </ac:grpSpMkLst>
        </pc:grpChg>
        <pc:grpChg chg="add mod">
          <ac:chgData name="Markus Kümmerle" userId="edb588ad-b118-44cb-93b6-335b967c9009" providerId="ADAL" clId="{23DB3319-4C49-4F85-A827-0E09850C7500}" dt="2024-12-17T16:42:16.590" v="542" actId="554"/>
          <ac:grpSpMkLst>
            <pc:docMk/>
            <pc:sldMk cId="0" sldId="280"/>
            <ac:grpSpMk id="34" creationId="{D3D0B200-94E0-6007-4F78-0B9527954BF1}"/>
          </ac:grpSpMkLst>
        </pc:grpChg>
        <pc:grpChg chg="add mod">
          <ac:chgData name="Markus Kümmerle" userId="edb588ad-b118-44cb-93b6-335b967c9009" providerId="ADAL" clId="{23DB3319-4C49-4F85-A827-0E09850C7500}" dt="2024-12-17T16:42:16.590" v="542" actId="554"/>
          <ac:grpSpMkLst>
            <pc:docMk/>
            <pc:sldMk cId="0" sldId="280"/>
            <ac:grpSpMk id="35" creationId="{8A30186B-16E5-42CA-E499-3918B59DC8BB}"/>
          </ac:grpSpMkLst>
        </pc:grpChg>
        <pc:grpChg chg="del">
          <ac:chgData name="Markus Kümmerle" userId="edb588ad-b118-44cb-93b6-335b967c9009" providerId="ADAL" clId="{23DB3319-4C49-4F85-A827-0E09850C7500}" dt="2024-12-17T14:27:58.452" v="433" actId="165"/>
          <ac:grpSpMkLst>
            <pc:docMk/>
            <pc:sldMk cId="0" sldId="280"/>
            <ac:grpSpMk id="825" creationId="{00000000-0000-0000-0000-000000000000}"/>
          </ac:grpSpMkLst>
        </pc:grpChg>
      </pc:sldChg>
      <pc:sldChg chg="addSp delSp modSp add mod">
        <pc:chgData name="Markus Kümmerle" userId="edb588ad-b118-44cb-93b6-335b967c9009" providerId="ADAL" clId="{23DB3319-4C49-4F85-A827-0E09850C7500}" dt="2024-12-17T16:50:24.435" v="592" actId="1076"/>
        <pc:sldMkLst>
          <pc:docMk/>
          <pc:sldMk cId="2138978529" sldId="304"/>
        </pc:sldMkLst>
        <pc:spChg chg="del">
          <ac:chgData name="Markus Kümmerle" userId="edb588ad-b118-44cb-93b6-335b967c9009" providerId="ADAL" clId="{23DB3319-4C49-4F85-A827-0E09850C7500}" dt="2024-12-17T16:45:09.893" v="588" actId="478"/>
          <ac:spMkLst>
            <pc:docMk/>
            <pc:sldMk cId="2138978529" sldId="304"/>
            <ac:spMk id="867" creationId="{00000000-0000-0000-0000-000000000000}"/>
          </ac:spMkLst>
        </pc:spChg>
        <pc:picChg chg="del">
          <ac:chgData name="Markus Kümmerle" userId="edb588ad-b118-44cb-93b6-335b967c9009" providerId="ADAL" clId="{23DB3319-4C49-4F85-A827-0E09850C7500}" dt="2024-12-17T16:45:06.258" v="587" actId="478"/>
          <ac:picMkLst>
            <pc:docMk/>
            <pc:sldMk cId="2138978529" sldId="304"/>
            <ac:picMk id="3" creationId="{5C61FFDB-EA82-E386-5426-E142A18CF748}"/>
          </ac:picMkLst>
        </pc:picChg>
        <pc:picChg chg="add mod">
          <ac:chgData name="Markus Kümmerle" userId="edb588ad-b118-44cb-93b6-335b967c9009" providerId="ADAL" clId="{23DB3319-4C49-4F85-A827-0E09850C7500}" dt="2024-12-17T16:50:24.435" v="592" actId="1076"/>
          <ac:picMkLst>
            <pc:docMk/>
            <pc:sldMk cId="2138978529" sldId="304"/>
            <ac:picMk id="4" creationId="{9473FC52-9F7F-B1D6-5A60-4DA917DDE8B4}"/>
          </ac:picMkLst>
        </pc:picChg>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pChg chg="mod">
          <ac:chgData name="Markus Kümmerle" userId="edb588ad-b118-44cb-93b6-335b967c9009" providerId="ADAL" clId="{9F87EAD9-81B7-440D-BF20-E6327959BEAB}" dt="2025-01-24T09:18:01.010" v="9" actId="20577"/>
          <ac:spMkLst>
            <pc:docMk/>
            <pc:sldMk cId="0" sldId="256"/>
            <ac:spMk id="144" creationId="{00000000-0000-0000-0000-000000000000}"/>
          </ac:spMkLst>
        </pc:spChg>
      </pc:sldChg>
      <pc:sldChg chg="addSp delSp modSp mod">
        <pc:chgData name="Markus Kümmerle" userId="edb588ad-b118-44cb-93b6-335b967c9009" providerId="ADAL" clId="{9F87EAD9-81B7-440D-BF20-E6327959BEAB}" dt="2025-01-24T13:18:50.591" v="248" actId="20577"/>
        <pc:sldMkLst>
          <pc:docMk/>
          <pc:sldMk cId="0" sldId="272"/>
        </pc:sldMkLst>
        <pc:spChg chg="mod">
          <ac:chgData name="Markus Kümmerle" userId="edb588ad-b118-44cb-93b6-335b967c9009" providerId="ADAL" clId="{9F87EAD9-81B7-440D-BF20-E6327959BEAB}" dt="2025-01-24T13:18:50.591" v="248" actId="20577"/>
          <ac:spMkLst>
            <pc:docMk/>
            <pc:sldMk cId="0" sldId="272"/>
            <ac:spMk id="441" creationId="{00000000-0000-0000-0000-000000000000}"/>
          </ac:spMkLst>
        </pc:spChg>
        <pc:picChg chg="del">
          <ac:chgData name="Markus Kümmerle" userId="edb588ad-b118-44cb-93b6-335b967c9009" providerId="ADAL" clId="{9F87EAD9-81B7-440D-BF20-E6327959BEAB}" dt="2025-01-24T09:23:15.654" v="15" actId="478"/>
          <ac:picMkLst>
            <pc:docMk/>
            <pc:sldMk cId="0" sldId="272"/>
            <ac:picMk id="2" creationId="{D1657511-38C4-0CD9-6B7D-01D9B8FB7291}"/>
          </ac:picMkLst>
        </pc:picChg>
        <pc:picChg chg="add mod">
          <ac:chgData name="Markus Kümmerle" userId="edb588ad-b118-44cb-93b6-335b967c9009" providerId="ADAL" clId="{9F87EAD9-81B7-440D-BF20-E6327959BEAB}" dt="2025-01-24T09:23:23.520" v="18" actId="1076"/>
          <ac:picMkLst>
            <pc:docMk/>
            <pc:sldMk cId="0" sldId="272"/>
            <ac:picMk id="3" creationId="{2457E730-DCD5-740E-F1C4-19C2F6D751CB}"/>
          </ac:picMkLst>
        </pc:picChg>
      </pc:sldChg>
      <pc:sldChg chg="addSp delSp modSp mod">
        <pc:chgData name="Markus Kümmerle" userId="edb588ad-b118-44cb-93b6-335b967c9009" providerId="ADAL" clId="{9F87EAD9-81B7-440D-BF20-E6327959BEAB}" dt="2025-01-24T09:23:01.398" v="14" actId="1076"/>
        <pc:sldMkLst>
          <pc:docMk/>
          <pc:sldMk cId="0" sldId="273"/>
        </pc:sldMkLst>
        <pc:picChg chg="del">
          <ac:chgData name="Markus Kümmerle" userId="edb588ad-b118-44cb-93b6-335b967c9009" providerId="ADAL" clId="{9F87EAD9-81B7-440D-BF20-E6327959BEAB}" dt="2025-01-24T09:22:50.996" v="10" actId="478"/>
          <ac:picMkLst>
            <pc:docMk/>
            <pc:sldMk cId="0" sldId="273"/>
            <ac:picMk id="3" creationId="{22F95B00-A154-D5DB-B666-29B1DD7B8530}"/>
          </ac:picMkLst>
        </pc:picChg>
        <pc:picChg chg="add mod">
          <ac:chgData name="Markus Kümmerle" userId="edb588ad-b118-44cb-93b6-335b967c9009" providerId="ADAL" clId="{9F87EAD9-81B7-440D-BF20-E6327959BEAB}" dt="2025-01-24T09:23:01.398" v="14" actId="1076"/>
          <ac:picMkLst>
            <pc:docMk/>
            <pc:sldMk cId="0" sldId="273"/>
            <ac:picMk id="4" creationId="{D8248CE5-CD7D-A102-9E25-31FE906B8696}"/>
          </ac:picMkLst>
        </pc:picChg>
      </pc:sldChg>
      <pc:sldChg chg="modSp mod">
        <pc:chgData name="Markus Kümmerle" userId="edb588ad-b118-44cb-93b6-335b967c9009" providerId="ADAL" clId="{9F87EAD9-81B7-440D-BF20-E6327959BEAB}" dt="2025-01-24T13:06:16.752" v="144" actId="2711"/>
        <pc:sldMkLst>
          <pc:docMk/>
          <pc:sldMk cId="0" sldId="276"/>
        </pc:sldMkLst>
        <pc:spChg chg="mod">
          <ac:chgData name="Markus Kümmerle" userId="edb588ad-b118-44cb-93b6-335b967c9009" providerId="ADAL" clId="{9F87EAD9-81B7-440D-BF20-E6327959BEAB}" dt="2025-01-24T13:06:16.752" v="144" actId="2711"/>
          <ac:spMkLst>
            <pc:docMk/>
            <pc:sldMk cId="0" sldId="276"/>
            <ac:spMk id="536" creationId="{00000000-0000-0000-0000-000000000000}"/>
          </ac:spMkLst>
        </pc:spChg>
        <pc:spChg chg="mod">
          <ac:chgData name="Markus Kümmerle" userId="edb588ad-b118-44cb-93b6-335b967c9009" providerId="ADAL" clId="{9F87EAD9-81B7-440D-BF20-E6327959BEAB}" dt="2025-01-24T13:05:40.326" v="137" actId="113"/>
          <ac:spMkLst>
            <pc:docMk/>
            <pc:sldMk cId="0" sldId="276"/>
            <ac:spMk id="538" creationId="{00000000-0000-0000-0000-000000000000}"/>
          </ac:spMkLst>
        </pc:spChg>
        <pc:spChg chg="mod">
          <ac:chgData name="Markus Kümmerle" userId="edb588ad-b118-44cb-93b6-335b967c9009" providerId="ADAL" clId="{9F87EAD9-81B7-440D-BF20-E6327959BEAB}" dt="2025-01-24T13:05:51.900" v="140" actId="113"/>
          <ac:spMkLst>
            <pc:docMk/>
            <pc:sldMk cId="0" sldId="276"/>
            <ac:spMk id="539" creationId="{00000000-0000-0000-0000-000000000000}"/>
          </ac:spMkLst>
        </pc:spChg>
        <pc:spChg chg="mod">
          <ac:chgData name="Markus Kümmerle" userId="edb588ad-b118-44cb-93b6-335b967c9009" providerId="ADAL" clId="{9F87EAD9-81B7-440D-BF20-E6327959BEAB}" dt="2025-01-24T13:05:56.157" v="141" actId="113"/>
          <ac:spMkLst>
            <pc:docMk/>
            <pc:sldMk cId="0" sldId="276"/>
            <ac:spMk id="541" creationId="{00000000-0000-0000-0000-000000000000}"/>
          </ac:spMkLst>
        </pc:spChg>
        <pc:spChg chg="mod">
          <ac:chgData name="Markus Kümmerle" userId="edb588ad-b118-44cb-93b6-335b967c9009" providerId="ADAL" clId="{9F87EAD9-81B7-440D-BF20-E6327959BEAB}" dt="2025-01-24T13:06:04.565" v="143" actId="113"/>
          <ac:spMkLst>
            <pc:docMk/>
            <pc:sldMk cId="0" sldId="276"/>
            <ac:spMk id="542" creationId="{00000000-0000-0000-0000-000000000000}"/>
          </ac:spMkLst>
        </pc:spChg>
      </pc:sldChg>
      <pc:sldChg chg="modSp mod">
        <pc:chgData name="Markus Kümmerle" userId="edb588ad-b118-44cb-93b6-335b967c9009" providerId="ADAL" clId="{9F87EAD9-81B7-440D-BF20-E6327959BEAB}" dt="2025-01-24T13:06:44.345" v="150" actId="2711"/>
        <pc:sldMkLst>
          <pc:docMk/>
          <pc:sldMk cId="0" sldId="277"/>
        </pc:sldMkLst>
        <pc:spChg chg="mod">
          <ac:chgData name="Markus Kümmerle" userId="edb588ad-b118-44cb-93b6-335b967c9009" providerId="ADAL" clId="{9F87EAD9-81B7-440D-BF20-E6327959BEAB}" dt="2025-01-24T13:06:44.345" v="150" actId="2711"/>
          <ac:spMkLst>
            <pc:docMk/>
            <pc:sldMk cId="0" sldId="277"/>
            <ac:spMk id="621" creationId="{00000000-0000-0000-0000-000000000000}"/>
          </ac:spMkLst>
        </pc:spChg>
        <pc:spChg chg="mod">
          <ac:chgData name="Markus Kümmerle" userId="edb588ad-b118-44cb-93b6-335b967c9009" providerId="ADAL" clId="{9F87EAD9-81B7-440D-BF20-E6327959BEAB}" dt="2025-01-24T13:06:25.255" v="145" actId="113"/>
          <ac:spMkLst>
            <pc:docMk/>
            <pc:sldMk cId="0" sldId="277"/>
            <ac:spMk id="623" creationId="{00000000-0000-0000-0000-000000000000}"/>
          </ac:spMkLst>
        </pc:spChg>
        <pc:spChg chg="mod">
          <ac:chgData name="Markus Kümmerle" userId="edb588ad-b118-44cb-93b6-335b967c9009" providerId="ADAL" clId="{9F87EAD9-81B7-440D-BF20-E6327959BEAB}" dt="2025-01-24T13:06:29.486" v="146" actId="113"/>
          <ac:spMkLst>
            <pc:docMk/>
            <pc:sldMk cId="0" sldId="277"/>
            <ac:spMk id="624" creationId="{00000000-0000-0000-0000-000000000000}"/>
          </ac:spMkLst>
        </pc:spChg>
        <pc:spChg chg="mod">
          <ac:chgData name="Markus Kümmerle" userId="edb588ad-b118-44cb-93b6-335b967c9009" providerId="ADAL" clId="{9F87EAD9-81B7-440D-BF20-E6327959BEAB}" dt="2025-01-24T13:06:33.343" v="147" actId="113"/>
          <ac:spMkLst>
            <pc:docMk/>
            <pc:sldMk cId="0" sldId="277"/>
            <ac:spMk id="626" creationId="{00000000-0000-0000-0000-000000000000}"/>
          </ac:spMkLst>
        </pc:spChg>
        <pc:spChg chg="mod">
          <ac:chgData name="Markus Kümmerle" userId="edb588ad-b118-44cb-93b6-335b967c9009" providerId="ADAL" clId="{9F87EAD9-81B7-440D-BF20-E6327959BEAB}" dt="2025-01-24T13:06:39.413" v="149" actId="113"/>
          <ac:spMkLst>
            <pc:docMk/>
            <pc:sldMk cId="0" sldId="277"/>
            <ac:spMk id="627" creationId="{00000000-0000-0000-0000-000000000000}"/>
          </ac:spMkLst>
        </pc:spChg>
      </pc:sldChg>
      <pc:sldChg chg="addSp delSp modSp mod">
        <pc:chgData name="Markus Kümmerle" userId="edb588ad-b118-44cb-93b6-335b967c9009" providerId="ADAL" clId="{9F87EAD9-81B7-440D-BF20-E6327959BEAB}" dt="2025-01-24T13:13:02.833" v="238" actId="20577"/>
        <pc:sldMkLst>
          <pc:docMk/>
          <pc:sldMk cId="0" sldId="278"/>
        </pc:sldMkLst>
        <pc:spChg chg="mod">
          <ac:chgData name="Markus Kümmerle" userId="edb588ad-b118-44cb-93b6-335b967c9009" providerId="ADAL" clId="{9F87EAD9-81B7-440D-BF20-E6327959BEAB}" dt="2025-01-24T13:12:38.830" v="237" actId="14100"/>
          <ac:spMkLst>
            <pc:docMk/>
            <pc:sldMk cId="0" sldId="278"/>
            <ac:spMk id="36" creationId="{59AB8F16-2388-4D65-98FC-51DF4EEF412F}"/>
          </ac:spMkLst>
        </pc:spChg>
        <pc:spChg chg="mod">
          <ac:chgData name="Markus Kümmerle" userId="edb588ad-b118-44cb-93b6-335b967c9009" providerId="ADAL" clId="{9F87EAD9-81B7-440D-BF20-E6327959BEAB}" dt="2025-01-24T09:31:37.323" v="58" actId="20577"/>
          <ac:spMkLst>
            <pc:docMk/>
            <pc:sldMk cId="0" sldId="278"/>
            <ac:spMk id="45" creationId="{4D9D518C-5D9F-5FB4-E84A-097D23F407F0}"/>
          </ac:spMkLst>
        </pc:spChg>
        <pc:spChg chg="mod">
          <ac:chgData name="Markus Kümmerle" userId="edb588ad-b118-44cb-93b6-335b967c9009" providerId="ADAL" clId="{9F87EAD9-81B7-440D-BF20-E6327959BEAB}" dt="2025-01-24T13:01:54.139" v="136" actId="20577"/>
          <ac:spMkLst>
            <pc:docMk/>
            <pc:sldMk cId="0" sldId="278"/>
            <ac:spMk id="49" creationId="{6EAEAC11-7A76-754E-24D7-48FAA2D27C89}"/>
          </ac:spMkLst>
        </pc:spChg>
        <pc:spChg chg="mod">
          <ac:chgData name="Markus Kümmerle" userId="edb588ad-b118-44cb-93b6-335b967c9009" providerId="ADAL" clId="{9F87EAD9-81B7-440D-BF20-E6327959BEAB}" dt="2025-01-24T13:10:38.610" v="202"/>
          <ac:spMkLst>
            <pc:docMk/>
            <pc:sldMk cId="0" sldId="278"/>
            <ac:spMk id="51" creationId="{1A37D179-0062-8B48-DEC2-1BCF0346580D}"/>
          </ac:spMkLst>
        </pc:spChg>
        <pc:spChg chg="mod">
          <ac:chgData name="Markus Kümmerle" userId="edb588ad-b118-44cb-93b6-335b967c9009" providerId="ADAL" clId="{9F87EAD9-81B7-440D-BF20-E6327959BEAB}" dt="2025-01-24T13:11:40.456" v="220"/>
          <ac:spMkLst>
            <pc:docMk/>
            <pc:sldMk cId="0" sldId="278"/>
            <ac:spMk id="54" creationId="{BEBF8462-F481-8169-C68F-B2055C7B4344}"/>
          </ac:spMkLst>
        </pc:spChg>
        <pc:spChg chg="mod">
          <ac:chgData name="Markus Kümmerle" userId="edb588ad-b118-44cb-93b6-335b967c9009" providerId="ADAL" clId="{9F87EAD9-81B7-440D-BF20-E6327959BEAB}" dt="2025-01-24T13:11:29.588" v="218"/>
          <ac:spMkLst>
            <pc:docMk/>
            <pc:sldMk cId="0" sldId="278"/>
            <ac:spMk id="57" creationId="{89773038-2523-430B-B9D4-12C8F0EACDEB}"/>
          </ac:spMkLst>
        </pc:spChg>
        <pc:spChg chg="mod">
          <ac:chgData name="Markus Kümmerle" userId="edb588ad-b118-44cb-93b6-335b967c9009" providerId="ADAL" clId="{9F87EAD9-81B7-440D-BF20-E6327959BEAB}" dt="2025-01-24T13:10:58.135" v="205" actId="14100"/>
          <ac:spMkLst>
            <pc:docMk/>
            <pc:sldMk cId="0" sldId="278"/>
            <ac:spMk id="714" creationId="{00000000-0000-0000-0000-000000000000}"/>
          </ac:spMkLst>
        </pc:spChg>
        <pc:spChg chg="mod">
          <ac:chgData name="Markus Kümmerle" userId="edb588ad-b118-44cb-93b6-335b967c9009" providerId="ADAL" clId="{9F87EAD9-81B7-440D-BF20-E6327959BEAB}" dt="2025-01-24T13:13:02.833" v="238" actId="20577"/>
          <ac:spMkLst>
            <pc:docMk/>
            <pc:sldMk cId="0" sldId="278"/>
            <ac:spMk id="724" creationId="{00000000-0000-0000-0000-000000000000}"/>
          </ac:spMkLst>
        </pc:spChg>
        <pc:grpChg chg="mod">
          <ac:chgData name="Markus Kümmerle" userId="edb588ad-b118-44cb-93b6-335b967c9009" providerId="ADAL" clId="{9F87EAD9-81B7-440D-BF20-E6327959BEAB}" dt="2025-01-24T13:07:59.182" v="152" actId="12789"/>
          <ac:grpSpMkLst>
            <pc:docMk/>
            <pc:sldMk cId="0" sldId="278"/>
            <ac:grpSpMk id="17" creationId="{01925A30-4409-3F6F-47BC-1C0C9CEC9C19}"/>
          </ac:grpSpMkLst>
        </pc:grpChg>
        <pc:grpChg chg="mod">
          <ac:chgData name="Markus Kümmerle" userId="edb588ad-b118-44cb-93b6-335b967c9009" providerId="ADAL" clId="{9F87EAD9-81B7-440D-BF20-E6327959BEAB}" dt="2025-01-24T13:08:04.231" v="153" actId="408"/>
          <ac:grpSpMkLst>
            <pc:docMk/>
            <pc:sldMk cId="0" sldId="278"/>
            <ac:grpSpMk id="18" creationId="{39165D5B-F56B-E402-727D-57D08B7F95D1}"/>
          </ac:grpSpMkLst>
        </pc:grpChg>
        <pc:grpChg chg="mod">
          <ac:chgData name="Markus Kümmerle" userId="edb588ad-b118-44cb-93b6-335b967c9009" providerId="ADAL" clId="{9F87EAD9-81B7-440D-BF20-E6327959BEAB}" dt="2025-01-24T13:08:04.231" v="153" actId="408"/>
          <ac:grpSpMkLst>
            <pc:docMk/>
            <pc:sldMk cId="0" sldId="278"/>
            <ac:grpSpMk id="19" creationId="{643D9817-E19B-61BD-7707-04E6C538DD3B}"/>
          </ac:grpSpMkLst>
        </pc:grpChg>
        <pc:grpChg chg="mod">
          <ac:chgData name="Markus Kümmerle" userId="edb588ad-b118-44cb-93b6-335b967c9009" providerId="ADAL" clId="{9F87EAD9-81B7-440D-BF20-E6327959BEAB}" dt="2025-01-24T13:08:04.231" v="153" actId="408"/>
          <ac:grpSpMkLst>
            <pc:docMk/>
            <pc:sldMk cId="0" sldId="278"/>
            <ac:grpSpMk id="20" creationId="{5D411067-2197-80DA-7134-84FB2FE0FFE7}"/>
          </ac:grpSpMkLst>
        </pc:grpChg>
        <pc:grpChg chg="mod">
          <ac:chgData name="Markus Kümmerle" userId="edb588ad-b118-44cb-93b6-335b967c9009" providerId="ADAL" clId="{9F87EAD9-81B7-440D-BF20-E6327959BEAB}" dt="2025-01-24T13:08:04.231" v="153" actId="408"/>
          <ac:grpSpMkLst>
            <pc:docMk/>
            <pc:sldMk cId="0" sldId="278"/>
            <ac:grpSpMk id="21" creationId="{8E1B9841-F02F-4210-98EB-9614FE904EEB}"/>
          </ac:grpSpMkLst>
        </pc:grpChg>
        <pc:grpChg chg="mod">
          <ac:chgData name="Markus Kümmerle" userId="edb588ad-b118-44cb-93b6-335b967c9009" providerId="ADAL" clId="{9F87EAD9-81B7-440D-BF20-E6327959BEAB}" dt="2025-01-24T13:07:59.182" v="152" actId="12789"/>
          <ac:grpSpMkLst>
            <pc:docMk/>
            <pc:sldMk cId="0" sldId="278"/>
            <ac:grpSpMk id="22" creationId="{42BAA935-42FF-DDC8-F6BE-6D7C2498C969}"/>
          </ac:grpSpMkLst>
        </pc:grpChg>
        <pc:grpChg chg="mod">
          <ac:chgData name="Markus Kümmerle" userId="edb588ad-b118-44cb-93b6-335b967c9009" providerId="ADAL" clId="{9F87EAD9-81B7-440D-BF20-E6327959BEAB}" dt="2025-01-24T13:09:03.517" v="178" actId="12789"/>
          <ac:grpSpMkLst>
            <pc:docMk/>
            <pc:sldMk cId="0" sldId="278"/>
            <ac:grpSpMk id="23" creationId="{0CA075B6-DF61-AC5E-395A-7F3603ABC913}"/>
          </ac:grpSpMkLst>
        </pc:grpChg>
        <pc:grpChg chg="mod">
          <ac:chgData name="Markus Kümmerle" userId="edb588ad-b118-44cb-93b6-335b967c9009" providerId="ADAL" clId="{9F87EAD9-81B7-440D-BF20-E6327959BEAB}" dt="2025-01-24T13:09:07.107" v="179" actId="408"/>
          <ac:grpSpMkLst>
            <pc:docMk/>
            <pc:sldMk cId="0" sldId="278"/>
            <ac:grpSpMk id="24" creationId="{745794B1-F6D3-37EC-A7E4-E9288CA409C4}"/>
          </ac:grpSpMkLst>
        </pc:grpChg>
        <pc:grpChg chg="mod">
          <ac:chgData name="Markus Kümmerle" userId="edb588ad-b118-44cb-93b6-335b967c9009" providerId="ADAL" clId="{9F87EAD9-81B7-440D-BF20-E6327959BEAB}" dt="2025-01-24T13:09:07.107" v="179" actId="408"/>
          <ac:grpSpMkLst>
            <pc:docMk/>
            <pc:sldMk cId="0" sldId="278"/>
            <ac:grpSpMk id="25" creationId="{1F7BFA8A-5390-225E-7C6B-FC103655E62C}"/>
          </ac:grpSpMkLst>
        </pc:grpChg>
        <pc:grpChg chg="del">
          <ac:chgData name="Markus Kümmerle" userId="edb588ad-b118-44cb-93b6-335b967c9009" providerId="ADAL" clId="{9F87EAD9-81B7-440D-BF20-E6327959BEAB}" dt="2025-01-24T12:59:17.081" v="114" actId="478"/>
          <ac:grpSpMkLst>
            <pc:docMk/>
            <pc:sldMk cId="0" sldId="278"/>
            <ac:grpSpMk id="26" creationId="{5AA14A64-6297-3D66-7988-4E8C878F3354}"/>
          </ac:grpSpMkLst>
        </pc:grpChg>
        <pc:grpChg chg="mod">
          <ac:chgData name="Markus Kümmerle" userId="edb588ad-b118-44cb-93b6-335b967c9009" providerId="ADAL" clId="{9F87EAD9-81B7-440D-BF20-E6327959BEAB}" dt="2025-01-24T13:09:07.107" v="179" actId="408"/>
          <ac:grpSpMkLst>
            <pc:docMk/>
            <pc:sldMk cId="0" sldId="278"/>
            <ac:grpSpMk id="27" creationId="{EEEB275D-179F-7B91-54FE-2E536EE34CA7}"/>
          </ac:grpSpMkLst>
        </pc:grpChg>
        <pc:grpChg chg="mod">
          <ac:chgData name="Markus Kümmerle" userId="edb588ad-b118-44cb-93b6-335b967c9009" providerId="ADAL" clId="{9F87EAD9-81B7-440D-BF20-E6327959BEAB}" dt="2025-01-24T13:09:07.107" v="179" actId="408"/>
          <ac:grpSpMkLst>
            <pc:docMk/>
            <pc:sldMk cId="0" sldId="278"/>
            <ac:grpSpMk id="28" creationId="{797E702E-6956-F961-3A89-2EFEA3FE2C77}"/>
          </ac:grpSpMkLst>
        </pc:grpChg>
        <pc:grpChg chg="mod">
          <ac:chgData name="Markus Kümmerle" userId="edb588ad-b118-44cb-93b6-335b967c9009" providerId="ADAL" clId="{9F87EAD9-81B7-440D-BF20-E6327959BEAB}" dt="2025-01-24T13:09:03.517" v="178" actId="12789"/>
          <ac:grpSpMkLst>
            <pc:docMk/>
            <pc:sldMk cId="0" sldId="278"/>
            <ac:grpSpMk id="29" creationId="{D483D0D3-DF9F-D86D-CDBE-967AABC530C9}"/>
          </ac:grpSpMkLst>
        </pc:grpChg>
        <pc:grpChg chg="mod">
          <ac:chgData name="Markus Kümmerle" userId="edb588ad-b118-44cb-93b6-335b967c9009" providerId="ADAL" clId="{9F87EAD9-81B7-440D-BF20-E6327959BEAB}" dt="2025-01-24T13:11:57.931" v="222" actId="12789"/>
          <ac:grpSpMkLst>
            <pc:docMk/>
            <pc:sldMk cId="0" sldId="278"/>
            <ac:grpSpMk id="30" creationId="{7526BD39-1463-1F3B-35F0-01F440AC2071}"/>
          </ac:grpSpMkLst>
        </pc:grpChg>
        <pc:grpChg chg="mod">
          <ac:chgData name="Markus Kümmerle" userId="edb588ad-b118-44cb-93b6-335b967c9009" providerId="ADAL" clId="{9F87EAD9-81B7-440D-BF20-E6327959BEAB}" dt="2025-01-24T13:12:01.921" v="223" actId="408"/>
          <ac:grpSpMkLst>
            <pc:docMk/>
            <pc:sldMk cId="0" sldId="278"/>
            <ac:grpSpMk id="31" creationId="{02D2D9B8-F759-70AA-A600-330FD18BC4EB}"/>
          </ac:grpSpMkLst>
        </pc:grpChg>
        <pc:grpChg chg="mod">
          <ac:chgData name="Markus Kümmerle" userId="edb588ad-b118-44cb-93b6-335b967c9009" providerId="ADAL" clId="{9F87EAD9-81B7-440D-BF20-E6327959BEAB}" dt="2025-01-24T13:12:01.921" v="223" actId="408"/>
          <ac:grpSpMkLst>
            <pc:docMk/>
            <pc:sldMk cId="0" sldId="278"/>
            <ac:grpSpMk id="32" creationId="{66075C29-F167-B643-B168-DC9B298BE2E9}"/>
          </ac:grpSpMkLst>
        </pc:grpChg>
        <pc:grpChg chg="mod">
          <ac:chgData name="Markus Kümmerle" userId="edb588ad-b118-44cb-93b6-335b967c9009" providerId="ADAL" clId="{9F87EAD9-81B7-440D-BF20-E6327959BEAB}" dt="2025-01-24T13:12:01.921" v="223" actId="408"/>
          <ac:grpSpMkLst>
            <pc:docMk/>
            <pc:sldMk cId="0" sldId="278"/>
            <ac:grpSpMk id="33" creationId="{C226ECBD-D109-701F-1B26-4F96A2C61301}"/>
          </ac:grpSpMkLst>
        </pc:grpChg>
        <pc:grpChg chg="mod">
          <ac:chgData name="Markus Kümmerle" userId="edb588ad-b118-44cb-93b6-335b967c9009" providerId="ADAL" clId="{9F87EAD9-81B7-440D-BF20-E6327959BEAB}" dt="2025-01-24T13:12:01.921" v="223" actId="408"/>
          <ac:grpSpMkLst>
            <pc:docMk/>
            <pc:sldMk cId="0" sldId="278"/>
            <ac:grpSpMk id="34" creationId="{D9F42109-47A4-1B27-A540-0E52276664A3}"/>
          </ac:grpSpMkLst>
        </pc:grpChg>
        <pc:grpChg chg="mod">
          <ac:chgData name="Markus Kümmerle" userId="edb588ad-b118-44cb-93b6-335b967c9009" providerId="ADAL" clId="{9F87EAD9-81B7-440D-BF20-E6327959BEAB}" dt="2025-01-24T13:09:07.107" v="179" actId="408"/>
          <ac:grpSpMkLst>
            <pc:docMk/>
            <pc:sldMk cId="0" sldId="278"/>
            <ac:grpSpMk id="35" creationId="{8E3B9A74-97B6-E94D-C43B-B6200A28B161}"/>
          </ac:grpSpMkLst>
        </pc:grpChg>
        <pc:grpChg chg="mod">
          <ac:chgData name="Markus Kümmerle" userId="edb588ad-b118-44cb-93b6-335b967c9009" providerId="ADAL" clId="{9F87EAD9-81B7-440D-BF20-E6327959BEAB}" dt="2025-01-24T13:08:04.231" v="153" actId="408"/>
          <ac:grpSpMkLst>
            <pc:docMk/>
            <pc:sldMk cId="0" sldId="278"/>
            <ac:grpSpMk id="38" creationId="{5FD83643-16F8-1F0F-9E6D-125732240B1D}"/>
          </ac:grpSpMkLst>
        </pc:grpChg>
        <pc:grpChg chg="add mod">
          <ac:chgData name="Markus Kümmerle" userId="edb588ad-b118-44cb-93b6-335b967c9009" providerId="ADAL" clId="{9F87EAD9-81B7-440D-BF20-E6327959BEAB}" dt="2025-01-24T13:08:04.231" v="153" actId="408"/>
          <ac:grpSpMkLst>
            <pc:docMk/>
            <pc:sldMk cId="0" sldId="278"/>
            <ac:grpSpMk id="44" creationId="{B78673C2-9A2C-CD03-E6BD-CDAE06A29D19}"/>
          </ac:grpSpMkLst>
        </pc:grpChg>
        <pc:grpChg chg="add mod">
          <ac:chgData name="Markus Kümmerle" userId="edb588ad-b118-44cb-93b6-335b967c9009" providerId="ADAL" clId="{9F87EAD9-81B7-440D-BF20-E6327959BEAB}" dt="2025-01-24T13:09:07.107" v="179" actId="408"/>
          <ac:grpSpMkLst>
            <pc:docMk/>
            <pc:sldMk cId="0" sldId="278"/>
            <ac:grpSpMk id="47" creationId="{0B3A51C8-E0F4-0E6D-D8EC-E77A7E509802}"/>
          </ac:grpSpMkLst>
        </pc:grpChg>
        <pc:grpChg chg="add mod">
          <ac:chgData name="Markus Kümmerle" userId="edb588ad-b118-44cb-93b6-335b967c9009" providerId="ADAL" clId="{9F87EAD9-81B7-440D-BF20-E6327959BEAB}" dt="2025-01-24T13:12:01.921" v="223" actId="408"/>
          <ac:grpSpMkLst>
            <pc:docMk/>
            <pc:sldMk cId="0" sldId="278"/>
            <ac:grpSpMk id="50" creationId="{526A1F06-0DDE-7F18-A9EE-E05A8DCC59A6}"/>
          </ac:grpSpMkLst>
        </pc:grpChg>
        <pc:grpChg chg="add mod">
          <ac:chgData name="Markus Kümmerle" userId="edb588ad-b118-44cb-93b6-335b967c9009" providerId="ADAL" clId="{9F87EAD9-81B7-440D-BF20-E6327959BEAB}" dt="2025-01-24T13:11:57.931" v="222" actId="12789"/>
          <ac:grpSpMkLst>
            <pc:docMk/>
            <pc:sldMk cId="0" sldId="278"/>
            <ac:grpSpMk id="53" creationId="{ADBCA341-77F8-1A44-5D75-EE0436708C41}"/>
          </ac:grpSpMkLst>
        </pc:grpChg>
        <pc:grpChg chg="add mod">
          <ac:chgData name="Markus Kümmerle" userId="edb588ad-b118-44cb-93b6-335b967c9009" providerId="ADAL" clId="{9F87EAD9-81B7-440D-BF20-E6327959BEAB}" dt="2025-01-24T13:12:01.921" v="223" actId="408"/>
          <ac:grpSpMkLst>
            <pc:docMk/>
            <pc:sldMk cId="0" sldId="278"/>
            <ac:grpSpMk id="56" creationId="{BDDB2A13-27E0-E2BC-6206-A021116D91CF}"/>
          </ac:grpSpMkLst>
        </pc:grpChg>
        <pc:picChg chg="mod">
          <ac:chgData name="Markus Kümmerle" userId="edb588ad-b118-44cb-93b6-335b967c9009" providerId="ADAL" clId="{9F87EAD9-81B7-440D-BF20-E6327959BEAB}" dt="2025-01-24T09:31:22.353" v="28"/>
          <ac:picMkLst>
            <pc:docMk/>
            <pc:sldMk cId="0" sldId="278"/>
            <ac:picMk id="46" creationId="{6B750299-8EC2-E49A-345B-F844986631F9}"/>
          </ac:picMkLst>
        </pc:picChg>
        <pc:picChg chg="mod">
          <ac:chgData name="Markus Kümmerle" userId="edb588ad-b118-44cb-93b6-335b967c9009" providerId="ADAL" clId="{9F87EAD9-81B7-440D-BF20-E6327959BEAB}" dt="2025-01-24T12:53:45.627" v="98"/>
          <ac:picMkLst>
            <pc:docMk/>
            <pc:sldMk cId="0" sldId="278"/>
            <ac:picMk id="48" creationId="{26FFFB5E-1367-D187-DD03-81A3560E0DB5}"/>
          </ac:picMkLst>
        </pc:picChg>
        <pc:picChg chg="mod">
          <ac:chgData name="Markus Kümmerle" userId="edb588ad-b118-44cb-93b6-335b967c9009" providerId="ADAL" clId="{9F87EAD9-81B7-440D-BF20-E6327959BEAB}" dt="2025-01-24T13:10:38.610" v="202"/>
          <ac:picMkLst>
            <pc:docMk/>
            <pc:sldMk cId="0" sldId="278"/>
            <ac:picMk id="52" creationId="{E76BCBF9-5A75-BA52-DF12-9FFC1D6ABE06}"/>
          </ac:picMkLst>
        </pc:picChg>
        <pc:picChg chg="mod">
          <ac:chgData name="Markus Kümmerle" userId="edb588ad-b118-44cb-93b6-335b967c9009" providerId="ADAL" clId="{9F87EAD9-81B7-440D-BF20-E6327959BEAB}" dt="2025-01-24T13:11:03.053" v="207"/>
          <ac:picMkLst>
            <pc:docMk/>
            <pc:sldMk cId="0" sldId="278"/>
            <ac:picMk id="55" creationId="{0F99225E-A62F-D0BA-0043-5E8D95B7C4C2}"/>
          </ac:picMkLst>
        </pc:picChg>
        <pc:picChg chg="mod">
          <ac:chgData name="Markus Kümmerle" userId="edb588ad-b118-44cb-93b6-335b967c9009" providerId="ADAL" clId="{9F87EAD9-81B7-440D-BF20-E6327959BEAB}" dt="2025-01-24T13:11:29.588" v="218"/>
          <ac:picMkLst>
            <pc:docMk/>
            <pc:sldMk cId="0" sldId="278"/>
            <ac:picMk id="58" creationId="{AA287454-94B9-D113-5900-5CDF250E8176}"/>
          </ac:picMkLst>
        </pc:picChg>
      </pc:sldChg>
      <pc:sldChg chg="addSp delSp modSp mod">
        <pc:chgData name="Markus Kümmerle" userId="edb588ad-b118-44cb-93b6-335b967c9009" providerId="ADAL" clId="{9F87EAD9-81B7-440D-BF20-E6327959BEAB}" dt="2025-01-24T13:20:48.686" v="328" actId="1038"/>
        <pc:sldMkLst>
          <pc:docMk/>
          <pc:sldMk cId="0" sldId="279"/>
        </pc:sldMkLst>
        <pc:spChg chg="mod">
          <ac:chgData name="Markus Kümmerle" userId="edb588ad-b118-44cb-93b6-335b967c9009" providerId="ADAL" clId="{9F87EAD9-81B7-440D-BF20-E6327959BEAB}" dt="2025-01-24T09:32:30.935" v="92" actId="20577"/>
          <ac:spMkLst>
            <pc:docMk/>
            <pc:sldMk cId="0" sldId="279"/>
            <ac:spMk id="11" creationId="{01D43D83-CCB6-0408-5C76-42A222277DF6}"/>
          </ac:spMkLst>
        </pc:spChg>
        <pc:spChg chg="mod">
          <ac:chgData name="Markus Kümmerle" userId="edb588ad-b118-44cb-93b6-335b967c9009" providerId="ADAL" clId="{9F87EAD9-81B7-440D-BF20-E6327959BEAB}" dt="2025-01-24T13:19:45.123" v="272" actId="20577"/>
          <ac:spMkLst>
            <pc:docMk/>
            <pc:sldMk cId="0" sldId="279"/>
            <ac:spMk id="13" creationId="{5A6D69B1-E68E-E4D2-5445-0A45F04F836E}"/>
          </ac:spMkLst>
        </pc:spChg>
        <pc:grpChg chg="add mod">
          <ac:chgData name="Markus Kümmerle" userId="edb588ad-b118-44cb-93b6-335b967c9009" providerId="ADAL" clId="{9F87EAD9-81B7-440D-BF20-E6327959BEAB}" dt="2025-01-24T13:20:48.686" v="328" actId="1038"/>
          <ac:grpSpMkLst>
            <pc:docMk/>
            <pc:sldMk cId="0" sldId="279"/>
            <ac:grpSpMk id="10" creationId="{C79EB8BB-6969-515A-52E9-2FBC66C8D2FC}"/>
          </ac:grpSpMkLst>
        </pc:grpChg>
        <pc:grpChg chg="mod">
          <ac:chgData name="Markus Kümmerle" userId="edb588ad-b118-44cb-93b6-335b967c9009" providerId="ADAL" clId="{9F87EAD9-81B7-440D-BF20-E6327959BEAB}" dt="2025-01-24T13:20:33.332" v="324" actId="1038"/>
          <ac:grpSpMkLst>
            <pc:docMk/>
            <pc:sldMk cId="0" sldId="279"/>
            <ac:grpSpMk id="29" creationId="{0D8C53DE-7896-AC9E-3A0D-45B42270A083}"/>
          </ac:grpSpMkLst>
        </pc:grpChg>
        <pc:grpChg chg="mod">
          <ac:chgData name="Markus Kümmerle" userId="edb588ad-b118-44cb-93b6-335b967c9009" providerId="ADAL" clId="{9F87EAD9-81B7-440D-BF20-E6327959BEAB}" dt="2025-01-24T13:20:33.332" v="324" actId="1038"/>
          <ac:grpSpMkLst>
            <pc:docMk/>
            <pc:sldMk cId="0" sldId="279"/>
            <ac:grpSpMk id="30" creationId="{BBBF3132-AD5C-250E-FFA2-04D4342378F2}"/>
          </ac:grpSpMkLst>
        </pc:grpChg>
        <pc:grpChg chg="mod">
          <ac:chgData name="Markus Kümmerle" userId="edb588ad-b118-44cb-93b6-335b967c9009" providerId="ADAL" clId="{9F87EAD9-81B7-440D-BF20-E6327959BEAB}" dt="2025-01-24T13:20:33.332" v="324" actId="1038"/>
          <ac:grpSpMkLst>
            <pc:docMk/>
            <pc:sldMk cId="0" sldId="279"/>
            <ac:grpSpMk id="31" creationId="{6AC7B571-CF7F-42B0-78B3-F8EA6C7733FF}"/>
          </ac:grpSpMkLst>
        </pc:grpChg>
        <pc:grpChg chg="mod">
          <ac:chgData name="Markus Kümmerle" userId="edb588ad-b118-44cb-93b6-335b967c9009" providerId="ADAL" clId="{9F87EAD9-81B7-440D-BF20-E6327959BEAB}" dt="2025-01-24T13:20:33.332" v="324" actId="1038"/>
          <ac:grpSpMkLst>
            <pc:docMk/>
            <pc:sldMk cId="0" sldId="279"/>
            <ac:grpSpMk id="32" creationId="{98523368-69A5-ED38-E8E6-67006B68E825}"/>
          </ac:grpSpMkLst>
        </pc:grpChg>
        <pc:grpChg chg="del">
          <ac:chgData name="Markus Kümmerle" userId="edb588ad-b118-44cb-93b6-335b967c9009" providerId="ADAL" clId="{9F87EAD9-81B7-440D-BF20-E6327959BEAB}" dt="2025-01-24T13:20:08.906" v="273" actId="21"/>
          <ac:grpSpMkLst>
            <pc:docMk/>
            <pc:sldMk cId="0" sldId="279"/>
            <ac:grpSpMk id="33" creationId="{48156428-2A26-F0F2-3AFD-1B00ABBF552A}"/>
          </ac:grpSpMkLst>
        </pc:grpChg>
      </pc:sldChg>
      <pc:sldChg chg="addSp modSp mod">
        <pc:chgData name="Markus Kümmerle" userId="edb588ad-b118-44cb-93b6-335b967c9009" providerId="ADAL" clId="{9F87EAD9-81B7-440D-BF20-E6327959BEAB}" dt="2025-01-24T13:22:14.946" v="335" actId="1076"/>
        <pc:sldMkLst>
          <pc:docMk/>
          <pc:sldMk cId="0" sldId="280"/>
        </pc:sldMkLst>
        <pc:spChg chg="mod">
          <ac:chgData name="Markus Kümmerle" userId="edb588ad-b118-44cb-93b6-335b967c9009" providerId="ADAL" clId="{9F87EAD9-81B7-440D-BF20-E6327959BEAB}" dt="2025-01-24T13:20:12.184" v="274"/>
          <ac:spMkLst>
            <pc:docMk/>
            <pc:sldMk cId="0" sldId="280"/>
            <ac:spMk id="816" creationId="{00000000-0000-0000-0000-000000000000}"/>
          </ac:spMkLst>
        </pc:spChg>
        <pc:spChg chg="mod">
          <ac:chgData name="Markus Kümmerle" userId="edb588ad-b118-44cb-93b6-335b967c9009" providerId="ADAL" clId="{9F87EAD9-81B7-440D-BF20-E6327959BEAB}" dt="2025-01-24T13:20:12.184" v="274"/>
          <ac:spMkLst>
            <pc:docMk/>
            <pc:sldMk cId="0" sldId="280"/>
            <ac:spMk id="817" creationId="{00000000-0000-0000-0000-000000000000}"/>
          </ac:spMkLst>
        </pc:spChg>
        <pc:grpChg chg="mod">
          <ac:chgData name="Markus Kümmerle" userId="edb588ad-b118-44cb-93b6-335b967c9009" providerId="ADAL" clId="{9F87EAD9-81B7-440D-BF20-E6327959BEAB}" dt="2025-01-24T13:21:41.596" v="331" actId="1076"/>
          <ac:grpSpMkLst>
            <pc:docMk/>
            <pc:sldMk cId="0" sldId="280"/>
            <ac:grpSpMk id="2" creationId="{2BDE1450-D251-6093-EDAE-E239D6CF7442}"/>
          </ac:grpSpMkLst>
        </pc:grpChg>
        <pc:grpChg chg="mod">
          <ac:chgData name="Markus Kümmerle" userId="edb588ad-b118-44cb-93b6-335b967c9009" providerId="ADAL" clId="{9F87EAD9-81B7-440D-BF20-E6327959BEAB}" dt="2025-01-24T13:21:31.554" v="330" actId="1076"/>
          <ac:grpSpMkLst>
            <pc:docMk/>
            <pc:sldMk cId="0" sldId="280"/>
            <ac:grpSpMk id="3" creationId="{400DC57A-08DF-D5D9-0A24-AB5A3457B7CA}"/>
          </ac:grpSpMkLst>
        </pc:grpChg>
        <pc:grpChg chg="mod">
          <ac:chgData name="Markus Kümmerle" userId="edb588ad-b118-44cb-93b6-335b967c9009" providerId="ADAL" clId="{9F87EAD9-81B7-440D-BF20-E6327959BEAB}" dt="2025-01-24T13:21:31.554" v="330" actId="1076"/>
          <ac:grpSpMkLst>
            <pc:docMk/>
            <pc:sldMk cId="0" sldId="280"/>
            <ac:grpSpMk id="4" creationId="{B36901FC-D87E-4FD8-DDD4-3095090F692A}"/>
          </ac:grpSpMkLst>
        </pc:grpChg>
        <pc:grpChg chg="mod">
          <ac:chgData name="Markus Kümmerle" userId="edb588ad-b118-44cb-93b6-335b967c9009" providerId="ADAL" clId="{9F87EAD9-81B7-440D-BF20-E6327959BEAB}" dt="2025-01-24T13:21:31.554" v="330" actId="1076"/>
          <ac:grpSpMkLst>
            <pc:docMk/>
            <pc:sldMk cId="0" sldId="280"/>
            <ac:grpSpMk id="8" creationId="{2A4DA444-CB62-4431-0CDD-C330A4276BE0}"/>
          </ac:grpSpMkLst>
        </pc:grpChg>
        <pc:grpChg chg="mod">
          <ac:chgData name="Markus Kümmerle" userId="edb588ad-b118-44cb-93b6-335b967c9009" providerId="ADAL" clId="{9F87EAD9-81B7-440D-BF20-E6327959BEAB}" dt="2025-01-24T13:21:13.746" v="329" actId="1076"/>
          <ac:grpSpMkLst>
            <pc:docMk/>
            <pc:sldMk cId="0" sldId="280"/>
            <ac:grpSpMk id="11" creationId="{54309443-FB38-DD0A-3F50-1DF64489EF0F}"/>
          </ac:grpSpMkLst>
        </pc:grpChg>
        <pc:grpChg chg="mod">
          <ac:chgData name="Markus Kümmerle" userId="edb588ad-b118-44cb-93b6-335b967c9009" providerId="ADAL" clId="{9F87EAD9-81B7-440D-BF20-E6327959BEAB}" dt="2025-01-24T13:21:13.746" v="329" actId="1076"/>
          <ac:grpSpMkLst>
            <pc:docMk/>
            <pc:sldMk cId="0" sldId="280"/>
            <ac:grpSpMk id="12" creationId="{0C86AAF6-AADE-120C-19FC-8310A3BD3787}"/>
          </ac:grpSpMkLst>
        </pc:grpChg>
        <pc:grpChg chg="add mod">
          <ac:chgData name="Markus Kümmerle" userId="edb588ad-b118-44cb-93b6-335b967c9009" providerId="ADAL" clId="{9F87EAD9-81B7-440D-BF20-E6327959BEAB}" dt="2025-01-24T13:22:14.946" v="335" actId="1076"/>
          <ac:grpSpMkLst>
            <pc:docMk/>
            <pc:sldMk cId="0" sldId="280"/>
            <ac:grpSpMk id="33" creationId="{48156428-2A26-F0F2-3AFD-1B00ABBF552A}"/>
          </ac:grpSpMkLst>
        </pc:grpChg>
        <pc:grpChg chg="mod">
          <ac:chgData name="Markus Kümmerle" userId="edb588ad-b118-44cb-93b6-335b967c9009" providerId="ADAL" clId="{9F87EAD9-81B7-440D-BF20-E6327959BEAB}" dt="2025-01-24T13:21:57.834" v="332" actId="1076"/>
          <ac:grpSpMkLst>
            <pc:docMk/>
            <pc:sldMk cId="0" sldId="280"/>
            <ac:grpSpMk id="34" creationId="{D3D0B200-94E0-6007-4F78-0B9527954BF1}"/>
          </ac:grpSpMkLst>
        </pc:grpChg>
        <pc:grpChg chg="mod">
          <ac:chgData name="Markus Kümmerle" userId="edb588ad-b118-44cb-93b6-335b967c9009" providerId="ADAL" clId="{9F87EAD9-81B7-440D-BF20-E6327959BEAB}" dt="2025-01-24T13:21:57.834" v="332" actId="1076"/>
          <ac:grpSpMkLst>
            <pc:docMk/>
            <pc:sldMk cId="0" sldId="280"/>
            <ac:grpSpMk id="35" creationId="{8A30186B-16E5-42CA-E499-3918B59DC8BB}"/>
          </ac:grpSpMkLst>
        </pc:grpChg>
      </pc:sldChg>
      <pc:sldChg chg="modSp mod">
        <pc:chgData name="Markus Kümmerle" userId="edb588ad-b118-44cb-93b6-335b967c9009" providerId="ADAL" clId="{9F87EAD9-81B7-440D-BF20-E6327959BEAB}" dt="2025-01-24T13:26:59.448" v="353" actId="20577"/>
        <pc:sldMkLst>
          <pc:docMk/>
          <pc:sldMk cId="0" sldId="285"/>
        </pc:sldMkLst>
        <pc:spChg chg="mod">
          <ac:chgData name="Markus Kümmerle" userId="edb588ad-b118-44cb-93b6-335b967c9009" providerId="ADAL" clId="{9F87EAD9-81B7-440D-BF20-E6327959BEAB}" dt="2025-01-24T13:26:59.448" v="353" actId="20577"/>
          <ac:spMkLst>
            <pc:docMk/>
            <pc:sldMk cId="0" sldId="285"/>
            <ac:spMk id="3" creationId="{6B7FC5EF-F616-3082-C18A-EF3A45ACBDBF}"/>
          </ac:spMkLst>
        </pc:spChg>
      </pc:sldChg>
      <pc:sldChg chg="addSp delSp modSp mod">
        <pc:chgData name="Markus Kümmerle" userId="edb588ad-b118-44cb-93b6-335b967c9009" providerId="ADAL" clId="{9F87EAD9-81B7-440D-BF20-E6327959BEAB}" dt="2025-01-24T13:26:36.658" v="339" actId="1076"/>
        <pc:sldMkLst>
          <pc:docMk/>
          <pc:sldMk cId="2138978529" sldId="304"/>
        </pc:sldMkLst>
        <pc:picChg chg="add mod">
          <ac:chgData name="Markus Kümmerle" userId="edb588ad-b118-44cb-93b6-335b967c9009" providerId="ADAL" clId="{9F87EAD9-81B7-440D-BF20-E6327959BEAB}" dt="2025-01-24T13:26:36.658" v="339" actId="1076"/>
          <ac:picMkLst>
            <pc:docMk/>
            <pc:sldMk cId="2138978529" sldId="304"/>
            <ac:picMk id="2" creationId="{D137F62B-077C-F01A-CC74-63FF2BF404D7}"/>
          </ac:picMkLst>
        </pc:picChg>
        <pc:picChg chg="del">
          <ac:chgData name="Markus Kümmerle" userId="edb588ad-b118-44cb-93b6-335b967c9009" providerId="ADAL" clId="{9F87EAD9-81B7-440D-BF20-E6327959BEAB}" dt="2025-01-24T13:26:30.366" v="336" actId="478"/>
          <ac:picMkLst>
            <pc:docMk/>
            <pc:sldMk cId="2138978529" sldId="304"/>
            <ac:picMk id="4" creationId="{9473FC52-9F7F-B1D6-5A60-4DA917DDE8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image" Target="../media/image36.png"/><Relationship Id="rId19"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notesSlide" Target="../notesSlides/notesSlide21.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hyperlink" Target="https://wiki.camaraproject.org/display/CAM/Meta-release+Fall24" TargetMode="External"/><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hyperlink" Target="https://www.open-gateway.com/operators-map" TargetMode="External"/><Relationship Id="rId20" Type="http://schemas.openxmlformats.org/officeDocument/2006/relationships/image" Target="../media/image63.pn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7.png"/><Relationship Id="rId5" Type="http://schemas.openxmlformats.org/officeDocument/2006/relationships/image" Target="../media/image1.emf"/><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55.png"/><Relationship Id="rId19" Type="http://schemas.openxmlformats.org/officeDocument/2006/relationships/image" Target="../media/image62.png"/><Relationship Id="rId4" Type="http://schemas.openxmlformats.org/officeDocument/2006/relationships/oleObject" Target="../embeddings/oleObject2.bin"/><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notesSlide" Target="../notesSlides/notesSlide22.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hyperlink" Target="https://wiki.camaraproject.org/display/CAM/Meta-release+Fall24" TargetMode="External"/><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hyperlink" Target="https://www.open-gateway.com/operators-map" TargetMode="External"/><Relationship Id="rId20" Type="http://schemas.openxmlformats.org/officeDocument/2006/relationships/image" Target="../media/image63.png"/><Relationship Id="rId1" Type="http://schemas.openxmlformats.org/officeDocument/2006/relationships/tags" Target="../tags/tag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7.png"/><Relationship Id="rId5" Type="http://schemas.openxmlformats.org/officeDocument/2006/relationships/image" Target="../media/image1.emf"/><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55.png"/><Relationship Id="rId19" Type="http://schemas.openxmlformats.org/officeDocument/2006/relationships/image" Target="../media/image62.png"/><Relationship Id="rId4" Type="http://schemas.openxmlformats.org/officeDocument/2006/relationships/oleObject" Target="../embeddings/oleObject3.bin"/><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65.png"/><Relationship Id="rId3" Type="http://schemas.openxmlformats.org/officeDocument/2006/relationships/notesSlide" Target="../notesSlides/notesSlide23.xml"/><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slideLayout" Target="../slideLayouts/slideLayout2.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56.png"/><Relationship Id="rId1" Type="http://schemas.openxmlformats.org/officeDocument/2006/relationships/tags" Target="../tags/tag4.xml"/><Relationship Id="rId6" Type="http://schemas.openxmlformats.org/officeDocument/2006/relationships/image" Target="../media/image70.png"/><Relationship Id="rId11" Type="http://schemas.openxmlformats.org/officeDocument/2006/relationships/image" Target="../media/image69.png"/><Relationship Id="rId24" Type="http://schemas.openxmlformats.org/officeDocument/2006/relationships/image" Target="../media/image87.png"/><Relationship Id="rId5" Type="http://schemas.openxmlformats.org/officeDocument/2006/relationships/image" Target="../media/image1.emf"/><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55.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oleObject" Target="../embeddings/oleObject4.bin"/><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22.02.2025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35375" y="1656400"/>
            <a:ext cx="3744300" cy="3843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143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423 (+525*)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11 API family Sub Projects</a:t>
            </a:r>
            <a:br>
              <a:rPr lang="en-US" sz="1800" dirty="0"/>
            </a:br>
            <a:r>
              <a:rPr lang="en-US" sz="1800" dirty="0"/>
              <a:t>21 Sandbox Projects</a:t>
            </a:r>
            <a:br>
              <a:rPr lang="en-US" sz="1800" dirty="0"/>
            </a:br>
            <a:r>
              <a:rPr lang="en-US" sz="1800" dirty="0"/>
              <a:t>59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1255 (+2197*)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sp>
        <p:nvSpPr>
          <p:cNvPr id="442" name="Google Shape;442;p17"/>
          <p:cNvSpPr txBox="1"/>
          <p:nvPr/>
        </p:nvSpPr>
        <p:spPr>
          <a:xfrm>
            <a:off x="7635375" y="5531775"/>
            <a:ext cx="3744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 </a:t>
            </a:r>
            <a:r>
              <a:rPr lang="en-US" sz="1200">
                <a:solidFill>
                  <a:schemeClr val="dk2"/>
                </a:solidFill>
                <a:latin typeface="Montserrat Light"/>
                <a:ea typeface="Montserrat Light"/>
                <a:cs typeface="Montserrat Light"/>
                <a:sym typeface="Montserrat Light"/>
              </a:rPr>
              <a:t>Number</a:t>
            </a:r>
            <a:r>
              <a:rPr lang="en-US" sz="1200">
                <a:solidFill>
                  <a:schemeClr val="dk1"/>
                </a:solidFill>
                <a:latin typeface="Montserrat Light"/>
                <a:ea typeface="Montserrat Light"/>
                <a:cs typeface="Montserrat Light"/>
                <a:sym typeface="Montserrat Light"/>
              </a:rPr>
              <a:t> in brackets indicates companies and people who are in contact but haven‘t joined</a:t>
            </a:r>
            <a:endParaRPr sz="1200">
              <a:solidFill>
                <a:schemeClr val="dk1"/>
              </a:solidFill>
              <a:latin typeface="Montserrat Light"/>
              <a:ea typeface="Montserrat Light"/>
              <a:cs typeface="Montserrat Light"/>
              <a:sym typeface="Montserrat Light"/>
            </a:endParaRPr>
          </a:p>
        </p:txBody>
      </p:sp>
      <p:pic>
        <p:nvPicPr>
          <p:cNvPr id="2" name="Grafik 1">
            <a:extLst>
              <a:ext uri="{FF2B5EF4-FFF2-40B4-BE49-F238E27FC236}">
                <a16:creationId xmlns:a16="http://schemas.microsoft.com/office/drawing/2014/main" id="{36D70A74-ADF2-752C-8331-6F05827C168F}"/>
              </a:ext>
            </a:extLst>
          </p:cNvPr>
          <p:cNvPicPr>
            <a:picLocks noChangeAspect="1"/>
          </p:cNvPicPr>
          <p:nvPr/>
        </p:nvPicPr>
        <p:blipFill>
          <a:blip r:embed="rId3"/>
          <a:stretch>
            <a:fillRect/>
          </a:stretch>
        </p:blipFill>
        <p:spPr>
          <a:xfrm>
            <a:off x="344936" y="2379914"/>
            <a:ext cx="7083528" cy="27132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3" name="Grafik 2">
            <a:extLst>
              <a:ext uri="{FF2B5EF4-FFF2-40B4-BE49-F238E27FC236}">
                <a16:creationId xmlns:a16="http://schemas.microsoft.com/office/drawing/2014/main" id="{19A4FEAD-1F18-FC2A-AE1B-C2618E7E60FD}"/>
              </a:ext>
            </a:extLst>
          </p:cNvPr>
          <p:cNvPicPr>
            <a:picLocks noChangeAspect="1"/>
          </p:cNvPicPr>
          <p:nvPr/>
        </p:nvPicPr>
        <p:blipFill>
          <a:blip r:embed="rId3"/>
          <a:stretch>
            <a:fillRect/>
          </a:stretch>
        </p:blipFill>
        <p:spPr>
          <a:xfrm>
            <a:off x="288924" y="1941002"/>
            <a:ext cx="10944225" cy="41921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#19-#27</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#36-#40</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#41-#43</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#44-#46</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#47-#48</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extLst>
              <p:ext uri="{D42A27DB-BD31-4B8C-83A1-F6EECF244321}">
                <p14:modId xmlns:p14="http://schemas.microsoft.com/office/powerpoint/2010/main" val="2776614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1" name="Google Shape;591;g3128783cbcc_0_230"/>
          <p:cNvSpPr/>
          <p:nvPr/>
        </p:nvSpPr>
        <p:spPr>
          <a:xfrm>
            <a:off x="6491728" y="1721875"/>
            <a:ext cx="4841345" cy="230994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Stable and Initial APIs</a:t>
            </a:r>
            <a:endParaRPr dirty="0"/>
          </a:p>
        </p:txBody>
      </p:sp>
      <p:sp>
        <p:nvSpPr>
          <p:cNvPr id="593" name="Google Shape;593;g3128783cbcc_0_230"/>
          <p:cNvSpPr/>
          <p:nvPr/>
        </p:nvSpPr>
        <p:spPr>
          <a:xfrm>
            <a:off x="180999" y="1733174"/>
            <a:ext cx="6235556" cy="228726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4130542"/>
            <a:ext cx="11155800" cy="1973937"/>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dirty="0">
                <a:solidFill>
                  <a:srgbClr val="3A9BF3"/>
                </a:solidFill>
                <a:latin typeface="Montserrat"/>
                <a:ea typeface="Montserrat"/>
                <a:cs typeface="Montserrat"/>
                <a:sym typeface="Montserrat"/>
              </a:rPr>
              <a:t>New initial APIs (v0.y.z)</a:t>
            </a:r>
            <a:br>
              <a:rPr lang="en-US" sz="16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sp>
        <p:nvSpPr>
          <p:cNvPr id="596" name="Google Shape;596;g3128783cbcc_0_230"/>
          <p:cNvSpPr txBox="1"/>
          <p:nvPr/>
        </p:nvSpPr>
        <p:spPr>
          <a:xfrm>
            <a:off x="3579762" y="3515677"/>
            <a:ext cx="132611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Swap (Number Verification)</a:t>
            </a:r>
            <a:endParaRPr sz="1400" b="1" i="0" u="none" strike="noStrike" cap="none" dirty="0">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6">
            <a:alphaModFix/>
          </a:blip>
          <a:srcRect/>
          <a:stretch/>
        </p:blipFill>
        <p:spPr>
          <a:xfrm>
            <a:off x="4078538" y="3173408"/>
            <a:ext cx="299327" cy="299350"/>
          </a:xfrm>
          <a:prstGeom prst="rect">
            <a:avLst/>
          </a:prstGeom>
          <a:noFill/>
          <a:ln>
            <a:noFill/>
          </a:ln>
        </p:spPr>
      </p:pic>
      <p:sp>
        <p:nvSpPr>
          <p:cNvPr id="598" name="Google Shape;598;g3128783cbcc_0_230"/>
          <p:cNvSpPr txBox="1"/>
          <p:nvPr/>
        </p:nvSpPr>
        <p:spPr>
          <a:xfrm>
            <a:off x="3543169" y="2649350"/>
            <a:ext cx="141745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 (Device Location)</a:t>
            </a:r>
            <a:endParaRPr sz="1400" b="1" i="0" u="none" strike="noStrike" cap="none" dirty="0">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4081342" y="2259897"/>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8160898" y="2564247"/>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a:t>
            </a:r>
            <a:endParaRPr sz="1400" b="1" i="0" u="none" strike="noStrike" cap="none" dirty="0">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7">
            <a:alphaModFix/>
          </a:blip>
          <a:srcRect/>
          <a:stretch/>
        </p:blipFill>
        <p:spPr>
          <a:xfrm>
            <a:off x="8456117" y="2156639"/>
            <a:ext cx="411840" cy="411845"/>
          </a:xfrm>
          <a:prstGeom prst="rect">
            <a:avLst/>
          </a:prstGeom>
          <a:noFill/>
          <a:ln>
            <a:noFill/>
          </a:ln>
        </p:spPr>
      </p:pic>
      <p:sp>
        <p:nvSpPr>
          <p:cNvPr id="605" name="Google Shape;605;g3128783cbcc_0_230"/>
          <p:cNvSpPr txBox="1"/>
          <p:nvPr/>
        </p:nvSpPr>
        <p:spPr>
          <a:xfrm>
            <a:off x="4882615" y="3523093"/>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Simple Edge Discovery (Edge Cloud)</a:t>
            </a:r>
            <a:endParaRPr sz="1400" b="1" i="0" u="none" strike="noStrike" cap="none" dirty="0">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5189263" y="3071866"/>
            <a:ext cx="560288" cy="531530"/>
            <a:chOff x="11045276" y="198192"/>
            <a:chExt cx="492431" cy="492431"/>
          </a:xfrm>
        </p:grpSpPr>
        <p:pic>
          <p:nvPicPr>
            <p:cNvPr id="607" name="Google Shape;607;g3128783cbcc_0_230" descr="Cloud outline"/>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9">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1958895" y="2628892"/>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Roaming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2426436" y="2245806"/>
            <a:ext cx="362732" cy="362781"/>
            <a:chOff x="8745646" y="112631"/>
            <a:chExt cx="483063" cy="483063"/>
          </a:xfrm>
        </p:grpSpPr>
        <p:pic>
          <p:nvPicPr>
            <p:cNvPr id="611" name="Google Shape;611;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11">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6942746" y="3553374"/>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Match</a:t>
            </a:r>
            <a:endParaRPr sz="1400" b="1" i="0" u="none" strike="noStrike" cap="none" dirty="0">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7086572" y="3184600"/>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2328686" y="462029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Connectivity</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sp>
        <p:nvSpPr>
          <p:cNvPr id="620" name="Google Shape;620;g3128783cbcc_0_230"/>
          <p:cNvSpPr txBox="1"/>
          <p:nvPr/>
        </p:nvSpPr>
        <p:spPr>
          <a:xfrm>
            <a:off x="6661935" y="2584558"/>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Call Forwarding</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Signal</a:t>
            </a:r>
            <a:endParaRPr sz="1400" b="1" i="0" u="none" strike="noStrike" cap="none" dirty="0">
              <a:solidFill>
                <a:srgbClr val="000000"/>
              </a:solidFill>
              <a:latin typeface="Montserrat"/>
              <a:ea typeface="Montserrat"/>
              <a:cs typeface="Montserrat"/>
              <a:sym typeface="Montserrat"/>
            </a:endParaRPr>
          </a:p>
        </p:txBody>
      </p:sp>
      <p:sp>
        <p:nvSpPr>
          <p:cNvPr id="621" name="Google Shape;621;g3128783cbcc_0_230"/>
          <p:cNvSpPr txBox="1"/>
          <p:nvPr/>
        </p:nvSpPr>
        <p:spPr>
          <a:xfrm>
            <a:off x="9559439" y="4626766"/>
            <a:ext cx="161004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 (Device Location)</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622" name="Google Shape;622;g3128783cbcc_0_230"/>
          <p:cNvSpPr txBox="1"/>
          <p:nvPr/>
        </p:nvSpPr>
        <p:spPr>
          <a:xfrm>
            <a:off x="3716846" y="5546903"/>
            <a:ext cx="133217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err="1">
                <a:solidFill>
                  <a:srgbClr val="000000"/>
                </a:solidFill>
                <a:latin typeface="Montserrat"/>
                <a:ea typeface="Montserrat"/>
                <a:cs typeface="Montserrat"/>
                <a:sym typeface="Montserrat"/>
              </a:rPr>
              <a:t>QoD</a:t>
            </a:r>
            <a:r>
              <a:rPr lang="en-US" sz="1100" b="1" i="0" u="none" strike="noStrike" cap="none" dirty="0">
                <a:solidFill>
                  <a:srgbClr val="000000"/>
                </a:solidFill>
                <a:latin typeface="Montserrat"/>
                <a:ea typeface="Montserrat"/>
                <a:cs typeface="Montserrat"/>
                <a:sym typeface="Montserrat"/>
              </a:rPr>
              <a:t> Provisioning (Quality On Demand)</a:t>
            </a:r>
            <a:endParaRPr sz="1400" b="1" i="0" u="none" strike="noStrike" cap="none" dirty="0">
              <a:solidFill>
                <a:srgbClr val="000000"/>
              </a:solidFill>
              <a:latin typeface="Montserrat"/>
              <a:ea typeface="Montserrat"/>
              <a:cs typeface="Montserrat"/>
              <a:sym typeface="Montserrat"/>
            </a:endParaRPr>
          </a:p>
        </p:txBody>
      </p:sp>
      <p:sp>
        <p:nvSpPr>
          <p:cNvPr id="623" name="Google Shape;623;g3128783cbcc_0_230"/>
          <p:cNvSpPr txBox="1"/>
          <p:nvPr/>
        </p:nvSpPr>
        <p:spPr>
          <a:xfrm>
            <a:off x="4151921" y="4635304"/>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5966195" y="4635283"/>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1910489" y="5546903"/>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Population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Density Data</a:t>
            </a:r>
            <a:endParaRPr sz="1400" b="1" i="0" u="none" strike="noStrike" cap="none" dirty="0">
              <a:solidFill>
                <a:srgbClr val="000000"/>
              </a:solidFill>
              <a:latin typeface="Montserrat"/>
              <a:ea typeface="Montserrat"/>
              <a:cs typeface="Montserrat"/>
              <a:sym typeface="Montserrat"/>
            </a:endParaRPr>
          </a:p>
        </p:txBody>
      </p:sp>
      <p:sp>
        <p:nvSpPr>
          <p:cNvPr id="626" name="Google Shape;626;g3128783cbcc_0_230"/>
          <p:cNvSpPr txBox="1"/>
          <p:nvPr/>
        </p:nvSpPr>
        <p:spPr>
          <a:xfrm>
            <a:off x="7750145" y="4620288"/>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423182" y="5533790"/>
            <a:ext cx="1746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 (Number Verification)</a:t>
            </a:r>
            <a:endParaRPr sz="1400" b="1" i="0" u="none" strike="noStrike" cap="none" dirty="0">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214617"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Reachability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793618" y="2207289"/>
            <a:ext cx="362732" cy="362781"/>
            <a:chOff x="8745646" y="112631"/>
            <a:chExt cx="483063" cy="483063"/>
          </a:xfrm>
        </p:grpSpPr>
        <p:pic>
          <p:nvPicPr>
            <p:cNvPr id="630" name="Google Shape;630;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11">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9475377" y="2537100"/>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 Refund</a:t>
            </a:r>
            <a:endParaRPr sz="1400" b="1" i="0" u="none" strike="noStrike" cap="none" dirty="0">
              <a:solidFill>
                <a:srgbClr val="000000"/>
              </a:solidFill>
              <a:latin typeface="Montserrat"/>
              <a:ea typeface="Montserrat"/>
              <a:cs typeface="Montserrat"/>
              <a:sym typeface="Montserrat"/>
            </a:endParaRPr>
          </a:p>
        </p:txBody>
      </p:sp>
      <p:sp>
        <p:nvSpPr>
          <p:cNvPr id="633" name="Google Shape;633;g3128783cbcc_0_230"/>
          <p:cNvSpPr txBox="1"/>
          <p:nvPr/>
        </p:nvSpPr>
        <p:spPr>
          <a:xfrm>
            <a:off x="392533" y="4626766"/>
            <a:ext cx="150419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Application Profiles (Connectivity Insights)</a:t>
            </a:r>
            <a:endParaRPr dirty="0"/>
          </a:p>
        </p:txBody>
      </p:sp>
      <p:sp>
        <p:nvSpPr>
          <p:cNvPr id="634" name="Google Shape;634;g3128783cbcc_0_230"/>
          <p:cNvSpPr txBox="1"/>
          <p:nvPr/>
        </p:nvSpPr>
        <p:spPr>
          <a:xfrm>
            <a:off x="2699883" y="354991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Quality 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Demand </a:t>
            </a:r>
            <a:endParaRPr sz="1400" b="1" i="0" u="none" strike="noStrike" cap="none" dirty="0">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3">
            <a:alphaModFix/>
          </a:blip>
          <a:srcRect/>
          <a:stretch/>
        </p:blipFill>
        <p:spPr>
          <a:xfrm>
            <a:off x="3047807" y="3190172"/>
            <a:ext cx="237739" cy="323080"/>
          </a:xfrm>
          <a:prstGeom prst="rect">
            <a:avLst/>
          </a:prstGeom>
          <a:noFill/>
          <a:ln>
            <a:noFill/>
          </a:ln>
        </p:spPr>
      </p:pic>
      <p:sp>
        <p:nvSpPr>
          <p:cNvPr id="636" name="Google Shape;636;g3128783cbcc_0_230"/>
          <p:cNvSpPr txBox="1"/>
          <p:nvPr/>
        </p:nvSpPr>
        <p:spPr>
          <a:xfrm>
            <a:off x="239563" y="5546903"/>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Home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Devices</a:t>
            </a:r>
            <a:r>
              <a:rPr lang="en-US" sz="1100" b="1" dirty="0">
                <a:solidFill>
                  <a:srgbClr val="000000"/>
                </a:solidFill>
                <a:latin typeface="Montserrat"/>
                <a:ea typeface="Montserrat"/>
                <a:cs typeface="Montserrat"/>
                <a:sym typeface="Montserrat"/>
              </a:rPr>
              <a:t> </a:t>
            </a:r>
            <a:r>
              <a:rPr lang="en-US" sz="1100" b="1" i="0" u="none" strike="noStrike" cap="none" dirty="0" err="1">
                <a:solidFill>
                  <a:srgbClr val="000000"/>
                </a:solidFill>
                <a:latin typeface="Montserrat"/>
                <a:ea typeface="Montserrat"/>
                <a:cs typeface="Montserrat"/>
                <a:sym typeface="Montserrat"/>
              </a:rPr>
              <a:t>QoD</a:t>
            </a:r>
            <a:endParaRPr sz="1400" b="1" i="0" u="none" strike="noStrike" cap="none" dirty="0">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653700" y="5207844"/>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3">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9321280" y="3532626"/>
            <a:ext cx="1467515"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Retrieval (Device Location)</a:t>
            </a:r>
            <a:endParaRPr sz="1400" b="1" i="0" u="none" strike="noStrike" cap="none" dirty="0">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9931138" y="3196592"/>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1501190" y="3509012"/>
            <a:ext cx="124457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QoS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Profiles (Quality on Demand)</a:t>
            </a:r>
            <a:endParaRPr sz="1400" b="1" i="0" u="none" strike="noStrike" cap="none" dirty="0">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3">
            <a:alphaModFix/>
          </a:blip>
          <a:srcRect/>
          <a:stretch/>
        </p:blipFill>
        <p:spPr>
          <a:xfrm>
            <a:off x="1903275" y="3148613"/>
            <a:ext cx="237739" cy="323080"/>
          </a:xfrm>
          <a:prstGeom prst="rect">
            <a:avLst/>
          </a:prstGeom>
          <a:noFill/>
          <a:ln>
            <a:noFill/>
          </a:ln>
        </p:spPr>
      </p:pic>
      <p:sp>
        <p:nvSpPr>
          <p:cNvPr id="647" name="Google Shape;647;g3128783cbcc_0_230"/>
          <p:cNvSpPr txBox="1"/>
          <p:nvPr/>
        </p:nvSpPr>
        <p:spPr>
          <a:xfrm>
            <a:off x="8298931" y="3542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Fill-In</a:t>
            </a:r>
            <a:endParaRPr sz="1400" b="1" i="0" u="none" strike="noStrike" cap="none" dirty="0">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8453665" y="3168735"/>
            <a:ext cx="457017" cy="367114"/>
            <a:chOff x="11244985" y="238371"/>
            <a:chExt cx="896990" cy="611042"/>
          </a:xfrm>
        </p:grpSpPr>
        <p:pic>
          <p:nvPicPr>
            <p:cNvPr id="649" name="Google Shape;649;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195951" y="3498966"/>
            <a:ext cx="146698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One Time </a:t>
            </a:r>
            <a:r>
              <a:rPr lang="en-US" sz="1100" b="1" i="0" u="none" strike="noStrike" cap="none" dirty="0" err="1">
                <a:solidFill>
                  <a:srgbClr val="000000"/>
                </a:solidFill>
                <a:latin typeface="Montserrat"/>
                <a:ea typeface="Montserrat"/>
                <a:cs typeface="Montserrat"/>
                <a:sym typeface="Montserrat"/>
              </a:rPr>
              <a:t>Passwort</a:t>
            </a:r>
            <a:r>
              <a:rPr lang="en-US" sz="1100" b="1" i="0" u="none" strike="noStrike" cap="none" dirty="0">
                <a:solidFill>
                  <a:srgbClr val="000000"/>
                </a:solidFill>
                <a:latin typeface="Montserrat"/>
                <a:ea typeface="Montserrat"/>
                <a:cs typeface="Montserrat"/>
                <a:sym typeface="Montserrat"/>
              </a:rPr>
              <a:t> SMS (Number Verification)</a:t>
            </a:r>
            <a:endParaRPr sz="1400" b="1" i="0" u="none" strike="noStrike" cap="none" dirty="0">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4">
            <a:alphaModFix/>
          </a:blip>
          <a:srcRect/>
          <a:stretch/>
        </p:blipFill>
        <p:spPr>
          <a:xfrm>
            <a:off x="705989" y="3065347"/>
            <a:ext cx="373437" cy="373439"/>
          </a:xfrm>
          <a:prstGeom prst="rect">
            <a:avLst/>
          </a:prstGeom>
          <a:noFill/>
          <a:ln>
            <a:noFill/>
          </a:ln>
        </p:spPr>
      </p:pic>
      <p:sp>
        <p:nvSpPr>
          <p:cNvPr id="653" name="Google Shape;653;g3128783cbcc_0_230"/>
          <p:cNvSpPr txBox="1"/>
          <p:nvPr/>
        </p:nvSpPr>
        <p:spPr>
          <a:xfrm>
            <a:off x="5025232" y="263159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Number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a:t>
            </a:r>
            <a:endParaRPr sz="1400" b="1" i="0" u="none" strike="noStrike" cap="none" dirty="0">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5">
            <a:alphaModFix/>
          </a:blip>
          <a:srcRect/>
          <a:stretch/>
        </p:blipFill>
        <p:spPr>
          <a:xfrm>
            <a:off x="5326744" y="222766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6">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7">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10">
            <a:alphaModFix/>
          </a:blip>
          <a:srcRect/>
          <a:stretch/>
        </p:blipFill>
        <p:spPr>
          <a:xfrm>
            <a:off x="6568880" y="4257491"/>
            <a:ext cx="362732" cy="362780"/>
          </a:xfrm>
          <a:prstGeom prst="rect">
            <a:avLst/>
          </a:prstGeom>
          <a:noFill/>
          <a:ln>
            <a:noFill/>
          </a:ln>
        </p:spPr>
      </p:pic>
      <p:pic>
        <p:nvPicPr>
          <p:cNvPr id="659" name="Google Shape;659;g3128783cbcc_0_230" descr="Smart Phone outline"/>
          <p:cNvPicPr preferRelativeResize="0"/>
          <p:nvPr/>
        </p:nvPicPr>
        <p:blipFill rotWithShape="1">
          <a:blip r:embed="rId10">
            <a:alphaModFix/>
          </a:blip>
          <a:srcRect/>
          <a:stretch/>
        </p:blipFill>
        <p:spPr>
          <a:xfrm>
            <a:off x="8304747" y="4257491"/>
            <a:ext cx="362732" cy="362780"/>
          </a:xfrm>
          <a:prstGeom prst="rect">
            <a:avLst/>
          </a:prstGeom>
          <a:noFill/>
          <a:ln>
            <a:noFill/>
          </a:ln>
        </p:spPr>
      </p:pic>
      <p:pic>
        <p:nvPicPr>
          <p:cNvPr id="661" name="Google Shape;661;g3128783cbcc_0_230"/>
          <p:cNvPicPr preferRelativeResize="0"/>
          <p:nvPr/>
        </p:nvPicPr>
        <p:blipFill>
          <a:blip r:embed="rId18">
            <a:alphaModFix/>
          </a:blip>
          <a:stretch>
            <a:fillRect/>
          </a:stretch>
        </p:blipFill>
        <p:spPr>
          <a:xfrm>
            <a:off x="6700164" y="4384602"/>
            <a:ext cx="100150" cy="108575"/>
          </a:xfrm>
          <a:prstGeom prst="rect">
            <a:avLst/>
          </a:prstGeom>
          <a:noFill/>
          <a:ln>
            <a:noFill/>
          </a:ln>
        </p:spPr>
      </p:pic>
      <p:pic>
        <p:nvPicPr>
          <p:cNvPr id="662" name="Google Shape;662;g3128783cbcc_0_230"/>
          <p:cNvPicPr preferRelativeResize="0"/>
          <p:nvPr/>
        </p:nvPicPr>
        <p:blipFill rotWithShape="1">
          <a:blip r:embed="rId6">
            <a:alphaModFix/>
          </a:blip>
          <a:srcRect/>
          <a:stretch/>
        </p:blipFill>
        <p:spPr>
          <a:xfrm>
            <a:off x="10174350" y="5220266"/>
            <a:ext cx="299327" cy="299350"/>
          </a:xfrm>
          <a:prstGeom prst="rect">
            <a:avLst/>
          </a:prstGeom>
          <a:noFill/>
          <a:ln>
            <a:noFill/>
          </a:ln>
        </p:spPr>
      </p:pic>
      <p:pic>
        <p:nvPicPr>
          <p:cNvPr id="663" name="Google Shape;663;g3128783cbcc_0_230"/>
          <p:cNvPicPr preferRelativeResize="0"/>
          <p:nvPr/>
        </p:nvPicPr>
        <p:blipFill>
          <a:blip r:embed="rId19">
            <a:alphaModFix/>
          </a:blip>
          <a:stretch>
            <a:fillRect/>
          </a:stretch>
        </p:blipFill>
        <p:spPr>
          <a:xfrm>
            <a:off x="1028326" y="4247846"/>
            <a:ext cx="362750" cy="362750"/>
          </a:xfrm>
          <a:prstGeom prst="rect">
            <a:avLst/>
          </a:prstGeom>
          <a:noFill/>
          <a:ln>
            <a:noFill/>
          </a:ln>
        </p:spPr>
      </p:pic>
      <p:pic>
        <p:nvPicPr>
          <p:cNvPr id="664" name="Google Shape;664;g3128783cbcc_0_230"/>
          <p:cNvPicPr preferRelativeResize="0"/>
          <p:nvPr/>
        </p:nvPicPr>
        <p:blipFill>
          <a:blip r:embed="rId20">
            <a:alphaModFix/>
          </a:blip>
          <a:stretch>
            <a:fillRect/>
          </a:stretch>
        </p:blipFill>
        <p:spPr>
          <a:xfrm>
            <a:off x="7146085" y="2209426"/>
            <a:ext cx="325857" cy="316330"/>
          </a:xfrm>
          <a:prstGeom prst="rect">
            <a:avLst/>
          </a:prstGeom>
          <a:noFill/>
          <a:ln>
            <a:noFill/>
          </a:ln>
        </p:spPr>
      </p:pic>
      <p:pic>
        <p:nvPicPr>
          <p:cNvPr id="665" name="Google Shape;665;g3128783cbcc_0_230"/>
          <p:cNvPicPr preferRelativeResize="0"/>
          <p:nvPr/>
        </p:nvPicPr>
        <p:blipFill>
          <a:blip r:embed="rId21">
            <a:alphaModFix/>
          </a:blip>
          <a:stretch>
            <a:fillRect/>
          </a:stretch>
        </p:blipFill>
        <p:spPr>
          <a:xfrm>
            <a:off x="9894951" y="2161977"/>
            <a:ext cx="373450" cy="345817"/>
          </a:xfrm>
          <a:prstGeom prst="rect">
            <a:avLst/>
          </a:prstGeom>
          <a:noFill/>
          <a:ln>
            <a:noFill/>
          </a:ln>
        </p:spPr>
      </p:pic>
      <p:pic>
        <p:nvPicPr>
          <p:cNvPr id="666" name="Google Shape;666;g3128783cbcc_0_230"/>
          <p:cNvPicPr preferRelativeResize="0"/>
          <p:nvPr/>
        </p:nvPicPr>
        <p:blipFill>
          <a:blip r:embed="rId22">
            <a:alphaModFix/>
          </a:blip>
          <a:stretch>
            <a:fillRect/>
          </a:stretch>
        </p:blipFill>
        <p:spPr>
          <a:xfrm>
            <a:off x="2628292" y="4277280"/>
            <a:ext cx="440192" cy="343008"/>
          </a:xfrm>
          <a:prstGeom prst="rect">
            <a:avLst/>
          </a:prstGeom>
          <a:noFill/>
          <a:ln>
            <a:noFill/>
          </a:ln>
        </p:spPr>
      </p:pic>
      <p:pic>
        <p:nvPicPr>
          <p:cNvPr id="667" name="Google Shape;667;g3128783cbcc_0_230"/>
          <p:cNvPicPr preferRelativeResize="0"/>
          <p:nvPr/>
        </p:nvPicPr>
        <p:blipFill>
          <a:blip r:embed="rId23">
            <a:alphaModFix/>
          </a:blip>
          <a:stretch>
            <a:fillRect/>
          </a:stretch>
        </p:blipFill>
        <p:spPr>
          <a:xfrm>
            <a:off x="2236611" y="5079296"/>
            <a:ext cx="356346" cy="438288"/>
          </a:xfrm>
          <a:prstGeom prst="rect">
            <a:avLst/>
          </a:prstGeom>
          <a:noFill/>
          <a:ln>
            <a:noFill/>
          </a:ln>
        </p:spPr>
      </p:pic>
      <p:pic>
        <p:nvPicPr>
          <p:cNvPr id="668" name="Google Shape;668;g3128783cbcc_0_230"/>
          <p:cNvPicPr preferRelativeResize="0"/>
          <p:nvPr/>
        </p:nvPicPr>
        <p:blipFill>
          <a:blip r:embed="rId24">
            <a:alphaModFix/>
          </a:blip>
          <a:stretch>
            <a:fillRect/>
          </a:stretch>
        </p:blipFill>
        <p:spPr>
          <a:xfrm>
            <a:off x="4275523" y="5137886"/>
            <a:ext cx="314423" cy="381120"/>
          </a:xfrm>
          <a:prstGeom prst="rect">
            <a:avLst/>
          </a:prstGeom>
          <a:noFill/>
          <a:ln>
            <a:noFill/>
          </a:ln>
        </p:spPr>
      </p:pic>
      <p:pic>
        <p:nvPicPr>
          <p:cNvPr id="669" name="Google Shape;669;g3128783cbcc_0_230"/>
          <p:cNvPicPr preferRelativeResize="0"/>
          <p:nvPr/>
        </p:nvPicPr>
        <p:blipFill>
          <a:blip r:embed="rId25">
            <a:alphaModFix/>
          </a:blip>
          <a:stretch>
            <a:fillRect/>
          </a:stretch>
        </p:blipFill>
        <p:spPr>
          <a:xfrm>
            <a:off x="10208909" y="4280030"/>
            <a:ext cx="274223" cy="330675"/>
          </a:xfrm>
          <a:prstGeom prst="rect">
            <a:avLst/>
          </a:prstGeom>
          <a:noFill/>
          <a:ln>
            <a:noFill/>
          </a:ln>
        </p:spPr>
      </p:pic>
      <p:pic>
        <p:nvPicPr>
          <p:cNvPr id="670" name="Google Shape;670;g3128783cbcc_0_230"/>
          <p:cNvPicPr preferRelativeResize="0"/>
          <p:nvPr/>
        </p:nvPicPr>
        <p:blipFill>
          <a:blip r:embed="rId22">
            <a:alphaModFix/>
          </a:blip>
          <a:stretch>
            <a:fillRect/>
          </a:stretch>
        </p:blipFill>
        <p:spPr>
          <a:xfrm>
            <a:off x="4761854" y="4282400"/>
            <a:ext cx="440192" cy="343008"/>
          </a:xfrm>
          <a:prstGeom prst="rect">
            <a:avLst/>
          </a:prstGeom>
          <a:noFill/>
          <a:ln>
            <a:noFill/>
          </a:ln>
        </p:spPr>
      </p:pic>
      <p:sp>
        <p:nvSpPr>
          <p:cNvPr id="671" name="Google Shape;671;g3128783cbcc_0_230"/>
          <p:cNvSpPr/>
          <p:nvPr/>
        </p:nvSpPr>
        <p:spPr>
          <a:xfrm>
            <a:off x="4537146" y="232534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2" name="Google Shape;672;g3128783cbcc_0_230"/>
          <p:cNvSpPr/>
          <p:nvPr/>
        </p:nvSpPr>
        <p:spPr>
          <a:xfrm>
            <a:off x="4438038" y="332556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sp>
        <p:nvSpPr>
          <p:cNvPr id="673" name="Google Shape;673;g3128783cbcc_0_230"/>
          <p:cNvSpPr/>
          <p:nvPr/>
        </p:nvSpPr>
        <p:spPr>
          <a:xfrm>
            <a:off x="5807218" y="332531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4" name="Google Shape;674;g3128783cbcc_0_230"/>
          <p:cNvSpPr/>
          <p:nvPr/>
        </p:nvSpPr>
        <p:spPr>
          <a:xfrm>
            <a:off x="1152286" y="318324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5" name="Google Shape;675;g3128783cbcc_0_230"/>
          <p:cNvSpPr/>
          <p:nvPr/>
        </p:nvSpPr>
        <p:spPr>
          <a:xfrm>
            <a:off x="5801706" y="23076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sp>
        <p:nvSpPr>
          <p:cNvPr id="676" name="Google Shape;676;g3128783cbcc_0_230"/>
          <p:cNvSpPr/>
          <p:nvPr/>
        </p:nvSpPr>
        <p:spPr>
          <a:xfrm>
            <a:off x="9001045" y="229039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77" name="Google Shape;677;g3128783cbcc_0_230"/>
          <p:cNvSpPr/>
          <p:nvPr/>
        </p:nvSpPr>
        <p:spPr>
          <a:xfrm>
            <a:off x="2849600" y="23561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78" name="Google Shape;678;g3128783cbcc_0_230"/>
          <p:cNvSpPr/>
          <p:nvPr/>
        </p:nvSpPr>
        <p:spPr>
          <a:xfrm>
            <a:off x="8963687" y="33501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79" name="Google Shape;679;g3128783cbcc_0_230"/>
          <p:cNvSpPr/>
          <p:nvPr/>
        </p:nvSpPr>
        <p:spPr>
          <a:xfrm>
            <a:off x="10413195" y="332774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0" name="Google Shape;680;g3128783cbcc_0_230"/>
          <p:cNvSpPr/>
          <p:nvPr/>
        </p:nvSpPr>
        <p:spPr>
          <a:xfrm>
            <a:off x="1139391" y="534202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1" name="Google Shape;681;g3128783cbcc_0_230"/>
          <p:cNvSpPr/>
          <p:nvPr/>
        </p:nvSpPr>
        <p:spPr>
          <a:xfrm>
            <a:off x="2280688" y="33041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a:p>
        </p:txBody>
      </p:sp>
      <p:sp>
        <p:nvSpPr>
          <p:cNvPr id="682" name="Google Shape;682;g3128783cbcc_0_230"/>
          <p:cNvSpPr/>
          <p:nvPr/>
        </p:nvSpPr>
        <p:spPr>
          <a:xfrm>
            <a:off x="3371289" y="334507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0.11.0</a:t>
            </a:r>
            <a:endParaRPr sz="800" dirty="0">
              <a:solidFill>
                <a:schemeClr val="lt1"/>
              </a:solidFill>
              <a:latin typeface="Montserrat Light"/>
              <a:ea typeface="Montserrat Light"/>
              <a:cs typeface="Montserrat Light"/>
              <a:sym typeface="Montserrat Light"/>
            </a:endParaRPr>
          </a:p>
        </p:txBody>
      </p:sp>
      <p:sp>
        <p:nvSpPr>
          <p:cNvPr id="683" name="Google Shape;683;g3128783cbcc_0_230"/>
          <p:cNvSpPr/>
          <p:nvPr/>
        </p:nvSpPr>
        <p:spPr>
          <a:xfrm>
            <a:off x="1242639" y="23133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84" name="Google Shape;684;g3128783cbcc_0_230"/>
          <p:cNvSpPr/>
          <p:nvPr/>
        </p:nvSpPr>
        <p:spPr>
          <a:xfrm>
            <a:off x="7612139" y="329239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0.2.1</a:t>
            </a:r>
            <a:endParaRPr/>
          </a:p>
        </p:txBody>
      </p:sp>
      <p:sp>
        <p:nvSpPr>
          <p:cNvPr id="685" name="Google Shape;685;g3128783cbcc_0_230"/>
          <p:cNvSpPr/>
          <p:nvPr/>
        </p:nvSpPr>
        <p:spPr>
          <a:xfrm>
            <a:off x="1674361" y="443888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0.3.0</a:t>
            </a:r>
            <a:endParaRPr dirty="0"/>
          </a:p>
        </p:txBody>
      </p:sp>
      <p:sp>
        <p:nvSpPr>
          <p:cNvPr id="686" name="Google Shape;686;g3128783cbcc_0_230"/>
          <p:cNvSpPr/>
          <p:nvPr/>
        </p:nvSpPr>
        <p:spPr>
          <a:xfrm>
            <a:off x="7659751" y="237880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sp>
        <p:nvSpPr>
          <p:cNvPr id="687" name="Google Shape;687;g3128783cbcc_0_230"/>
          <p:cNvSpPr/>
          <p:nvPr/>
        </p:nvSpPr>
        <p:spPr>
          <a:xfrm>
            <a:off x="10447712" y="251044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88" name="Google Shape;688;g3128783cbcc_0_230"/>
          <p:cNvSpPr/>
          <p:nvPr/>
        </p:nvSpPr>
        <p:spPr>
          <a:xfrm>
            <a:off x="3456354" y="459174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9" name="Google Shape;689;g3128783cbcc_0_230"/>
          <p:cNvSpPr/>
          <p:nvPr/>
        </p:nvSpPr>
        <p:spPr>
          <a:xfrm>
            <a:off x="2906995" y="551553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a:t>
            </a:r>
            <a:endParaRPr/>
          </a:p>
        </p:txBody>
      </p:sp>
      <p:sp>
        <p:nvSpPr>
          <p:cNvPr id="690" name="Google Shape;690;g3128783cbcc_0_230"/>
          <p:cNvSpPr/>
          <p:nvPr/>
        </p:nvSpPr>
        <p:spPr>
          <a:xfrm>
            <a:off x="4766350" y="539309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sp>
        <p:nvSpPr>
          <p:cNvPr id="691" name="Google Shape;691;g3128783cbcc_0_230"/>
          <p:cNvSpPr/>
          <p:nvPr/>
        </p:nvSpPr>
        <p:spPr>
          <a:xfrm>
            <a:off x="5421530" y="442070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sp>
        <p:nvSpPr>
          <p:cNvPr id="692" name="Google Shape;692;g3128783cbcc_0_230"/>
          <p:cNvSpPr/>
          <p:nvPr/>
        </p:nvSpPr>
        <p:spPr>
          <a:xfrm>
            <a:off x="7118457" y="442282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0.6.0</a:t>
            </a:r>
            <a:endParaRPr dirty="0"/>
          </a:p>
        </p:txBody>
      </p:sp>
      <p:sp>
        <p:nvSpPr>
          <p:cNvPr id="693" name="Google Shape;693;g3128783cbcc_0_230"/>
          <p:cNvSpPr/>
          <p:nvPr/>
        </p:nvSpPr>
        <p:spPr>
          <a:xfrm>
            <a:off x="10806567" y="549741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sp>
        <p:nvSpPr>
          <p:cNvPr id="694" name="Google Shape;694;g3128783cbcc_0_230"/>
          <p:cNvSpPr/>
          <p:nvPr/>
        </p:nvSpPr>
        <p:spPr>
          <a:xfrm>
            <a:off x="10864861" y="45983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95" name="Google Shape;695;g3128783cbcc_0_230"/>
          <p:cNvSpPr/>
          <p:nvPr/>
        </p:nvSpPr>
        <p:spPr>
          <a:xfrm>
            <a:off x="9240667" y="458993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2" name="Google Shape;627;g3128783cbcc_0_230">
            <a:extLst>
              <a:ext uri="{FF2B5EF4-FFF2-40B4-BE49-F238E27FC236}">
                <a16:creationId xmlns:a16="http://schemas.microsoft.com/office/drawing/2014/main" id="{E6402365-EFFF-DC84-2CB9-620383DCCEE7}"/>
              </a:ext>
            </a:extLst>
          </p:cNvPr>
          <p:cNvSpPr txBox="1"/>
          <p:nvPr/>
        </p:nvSpPr>
        <p:spPr>
          <a:xfrm>
            <a:off x="5803572" y="5517584"/>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cap="none" dirty="0">
                <a:solidFill>
                  <a:schemeClr val="dk1"/>
                </a:solidFill>
                <a:latin typeface="Montserrat"/>
                <a:ea typeface="Montserrat Light"/>
                <a:cs typeface="Montserrat Light"/>
                <a:sym typeface="Montserrat"/>
              </a:rPr>
              <a:t>SCAM Signal (GSMA)</a:t>
            </a:r>
            <a:endParaRPr sz="1400" b="1" i="0" u="none" strike="noStrike" cap="none" dirty="0">
              <a:solidFill>
                <a:schemeClr val="dk1"/>
              </a:solidFill>
              <a:latin typeface="Montserrat Light"/>
              <a:ea typeface="Montserrat Light"/>
              <a:cs typeface="Montserrat Light"/>
              <a:sym typeface="Montserrat Light"/>
            </a:endParaRPr>
          </a:p>
        </p:txBody>
      </p:sp>
      <p:pic>
        <p:nvPicPr>
          <p:cNvPr id="3" name="Google Shape;662;g3128783cbcc_0_230">
            <a:extLst>
              <a:ext uri="{FF2B5EF4-FFF2-40B4-BE49-F238E27FC236}">
                <a16:creationId xmlns:a16="http://schemas.microsoft.com/office/drawing/2014/main" id="{144B7348-7B8A-0ECE-BE19-50E62E06F5B0}"/>
              </a:ext>
            </a:extLst>
          </p:cNvPr>
          <p:cNvPicPr preferRelativeResize="0"/>
          <p:nvPr/>
        </p:nvPicPr>
        <p:blipFill rotWithShape="1">
          <a:blip r:embed="rId6">
            <a:alphaModFix/>
          </a:blip>
          <a:srcRect/>
          <a:stretch/>
        </p:blipFill>
        <p:spPr>
          <a:xfrm>
            <a:off x="6186547" y="5204060"/>
            <a:ext cx="299327" cy="299350"/>
          </a:xfrm>
          <a:prstGeom prst="rect">
            <a:avLst/>
          </a:prstGeom>
          <a:noFill/>
          <a:ln>
            <a:noFill/>
          </a:ln>
        </p:spPr>
      </p:pic>
      <p:sp>
        <p:nvSpPr>
          <p:cNvPr id="4" name="Google Shape;693;g3128783cbcc_0_230">
            <a:extLst>
              <a:ext uri="{FF2B5EF4-FFF2-40B4-BE49-F238E27FC236}">
                <a16:creationId xmlns:a16="http://schemas.microsoft.com/office/drawing/2014/main" id="{837A78A7-DD8D-AB22-8E4F-6EE94512481A}"/>
              </a:ext>
            </a:extLst>
          </p:cNvPr>
          <p:cNvSpPr/>
          <p:nvPr/>
        </p:nvSpPr>
        <p:spPr>
          <a:xfrm>
            <a:off x="6818764" y="548121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sym typeface="Montserrat Light"/>
              </a:rPr>
              <a:t>?</a:t>
            </a:r>
            <a:endParaRPr dirty="0"/>
          </a:p>
        </p:txBody>
      </p:sp>
      <p:grpSp>
        <p:nvGrpSpPr>
          <p:cNvPr id="35" name="Gruppieren 34">
            <a:extLst>
              <a:ext uri="{FF2B5EF4-FFF2-40B4-BE49-F238E27FC236}">
                <a16:creationId xmlns:a16="http://schemas.microsoft.com/office/drawing/2014/main" id="{8E3B9A74-97B6-E94D-C43B-B6200A28B161}"/>
              </a:ext>
            </a:extLst>
          </p:cNvPr>
          <p:cNvGrpSpPr/>
          <p:nvPr/>
        </p:nvGrpSpPr>
        <p:grpSpPr>
          <a:xfrm>
            <a:off x="7772208" y="5210932"/>
            <a:ext cx="1204128" cy="845654"/>
            <a:chOff x="463910" y="3320128"/>
            <a:chExt cx="1204128" cy="845654"/>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463910" y="3677382"/>
              <a:ext cx="1204128"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(Connectivity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26">
              <a:alphaModFix/>
            </a:blip>
            <a:stretch>
              <a:fillRect/>
            </a:stretch>
          </p:blipFill>
          <p:spPr>
            <a:xfrm>
              <a:off x="893527" y="3320128"/>
              <a:ext cx="312078" cy="319925"/>
            </a:xfrm>
            <a:prstGeom prst="rect">
              <a:avLst/>
            </a:prstGeom>
            <a:noFill/>
            <a:ln>
              <a:noFill/>
            </a:ln>
          </p:spPr>
        </p:pic>
      </p:grpSp>
      <p:sp>
        <p:nvSpPr>
          <p:cNvPr id="5" name="Google Shape;693;g3128783cbcc_0_230">
            <a:extLst>
              <a:ext uri="{FF2B5EF4-FFF2-40B4-BE49-F238E27FC236}">
                <a16:creationId xmlns:a16="http://schemas.microsoft.com/office/drawing/2014/main" id="{99F6E3C8-8671-1D46-42F2-1305A963D2F3}"/>
              </a:ext>
            </a:extLst>
          </p:cNvPr>
          <p:cNvSpPr/>
          <p:nvPr/>
        </p:nvSpPr>
        <p:spPr>
          <a:xfrm>
            <a:off x="8757266" y="53902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pic>
        <p:nvPicPr>
          <p:cNvPr id="6" name="Google Shape;660;g3128783cbcc_0_230">
            <a:extLst>
              <a:ext uri="{FF2B5EF4-FFF2-40B4-BE49-F238E27FC236}">
                <a16:creationId xmlns:a16="http://schemas.microsoft.com/office/drawing/2014/main" id="{3D797F4C-6172-1437-AD99-B63AAE066964}"/>
              </a:ext>
            </a:extLst>
          </p:cNvPr>
          <p:cNvPicPr preferRelativeResize="0"/>
          <p:nvPr/>
        </p:nvPicPr>
        <p:blipFill>
          <a:blip r:embed="rId18">
            <a:alphaModFix/>
          </a:blip>
          <a:stretch>
            <a:fillRect/>
          </a:stretch>
        </p:blipFill>
        <p:spPr>
          <a:xfrm>
            <a:off x="8426711" y="4384602"/>
            <a:ext cx="100150" cy="108575"/>
          </a:xfrm>
          <a:prstGeom prst="rect">
            <a:avLst/>
          </a:prstGeom>
          <a:noFill/>
          <a:ln>
            <a:noFill/>
          </a:ln>
        </p:spPr>
      </p:pic>
    </p:spTree>
    <p:extLst>
      <p:ext uri="{BB962C8B-B14F-4D97-AF65-F5344CB8AC3E}">
        <p14:creationId xmlns:p14="http://schemas.microsoft.com/office/powerpoint/2010/main" val="24302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9C903-FEAB-3261-47BC-403C4FCDEE4C}"/>
              </a:ext>
            </a:extLst>
          </p:cNvPr>
          <p:cNvGraphicFramePr>
            <a:graphicFrameLocks noChangeAspect="1"/>
          </p:cNvGraphicFramePr>
          <p:nvPr>
            <p:custDataLst>
              <p:tags r:id="rId1"/>
            </p:custDataLst>
            <p:extLst>
              <p:ext uri="{D42A27DB-BD31-4B8C-83A1-F6EECF244321}">
                <p14:modId xmlns:p14="http://schemas.microsoft.com/office/powerpoint/2010/main" val="206604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B5D9C903-FEAB-3261-47BC-403C4FCDEE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1" name="Google Shape;591;g3128783cbcc_0_230"/>
          <p:cNvSpPr/>
          <p:nvPr/>
        </p:nvSpPr>
        <p:spPr>
          <a:xfrm>
            <a:off x="6491728" y="1721875"/>
            <a:ext cx="4841345" cy="230994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Stable and Initial APIs</a:t>
            </a:r>
            <a:endParaRPr dirty="0"/>
          </a:p>
        </p:txBody>
      </p:sp>
      <p:sp>
        <p:nvSpPr>
          <p:cNvPr id="593" name="Google Shape;593;g3128783cbcc_0_230"/>
          <p:cNvSpPr/>
          <p:nvPr/>
        </p:nvSpPr>
        <p:spPr>
          <a:xfrm>
            <a:off x="180999" y="1733174"/>
            <a:ext cx="6235556" cy="228726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4130542"/>
            <a:ext cx="11155800" cy="1973937"/>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dirty="0">
                <a:solidFill>
                  <a:srgbClr val="3A9BF3"/>
                </a:solidFill>
                <a:latin typeface="Montserrat"/>
                <a:ea typeface="Montserrat"/>
                <a:cs typeface="Montserrat"/>
                <a:sym typeface="Montserrat"/>
              </a:rPr>
              <a:t>New initial APIs (v0.y.z)</a:t>
            </a:r>
            <a:br>
              <a:rPr lang="en-US" sz="16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sp>
        <p:nvSpPr>
          <p:cNvPr id="596" name="Google Shape;596;g3128783cbcc_0_230"/>
          <p:cNvSpPr txBox="1"/>
          <p:nvPr/>
        </p:nvSpPr>
        <p:spPr>
          <a:xfrm>
            <a:off x="3579762" y="3515677"/>
            <a:ext cx="132611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Swap (Number Verification)</a:t>
            </a:r>
            <a:endParaRPr sz="1400" b="1" i="0" u="none" strike="noStrike" cap="none" dirty="0">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6">
            <a:alphaModFix/>
          </a:blip>
          <a:srcRect/>
          <a:stretch/>
        </p:blipFill>
        <p:spPr>
          <a:xfrm>
            <a:off x="4078538" y="3173408"/>
            <a:ext cx="299327" cy="299350"/>
          </a:xfrm>
          <a:prstGeom prst="rect">
            <a:avLst/>
          </a:prstGeom>
          <a:noFill/>
          <a:ln>
            <a:noFill/>
          </a:ln>
        </p:spPr>
      </p:pic>
      <p:sp>
        <p:nvSpPr>
          <p:cNvPr id="598" name="Google Shape;598;g3128783cbcc_0_230"/>
          <p:cNvSpPr txBox="1"/>
          <p:nvPr/>
        </p:nvSpPr>
        <p:spPr>
          <a:xfrm>
            <a:off x="3543169" y="2649350"/>
            <a:ext cx="141745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 (Device Location)</a:t>
            </a:r>
            <a:endParaRPr sz="1400" b="1" i="0" u="none" strike="noStrike" cap="none" dirty="0">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4081342" y="2259897"/>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8160898" y="2564247"/>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a:t>
            </a:r>
            <a:endParaRPr sz="1400" b="1" i="0" u="none" strike="noStrike" cap="none" dirty="0">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7">
            <a:alphaModFix/>
          </a:blip>
          <a:srcRect/>
          <a:stretch/>
        </p:blipFill>
        <p:spPr>
          <a:xfrm>
            <a:off x="8456117" y="2156639"/>
            <a:ext cx="411840" cy="411845"/>
          </a:xfrm>
          <a:prstGeom prst="rect">
            <a:avLst/>
          </a:prstGeom>
          <a:noFill/>
          <a:ln>
            <a:noFill/>
          </a:ln>
        </p:spPr>
      </p:pic>
      <p:sp>
        <p:nvSpPr>
          <p:cNvPr id="605" name="Google Shape;605;g3128783cbcc_0_230"/>
          <p:cNvSpPr txBox="1"/>
          <p:nvPr/>
        </p:nvSpPr>
        <p:spPr>
          <a:xfrm>
            <a:off x="4882615" y="3523093"/>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Simple Edge Discovery (Edge Cloud)</a:t>
            </a:r>
            <a:endParaRPr sz="1400" b="1" i="0" u="none" strike="noStrike" cap="none" dirty="0">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5189263" y="3071866"/>
            <a:ext cx="560288" cy="531530"/>
            <a:chOff x="11045276" y="198192"/>
            <a:chExt cx="492431" cy="492431"/>
          </a:xfrm>
        </p:grpSpPr>
        <p:pic>
          <p:nvPicPr>
            <p:cNvPr id="607" name="Google Shape;607;g3128783cbcc_0_230" descr="Cloud outline"/>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9">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1958895" y="2628892"/>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Roaming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2426436" y="2245806"/>
            <a:ext cx="362732" cy="362781"/>
            <a:chOff x="8745646" y="112631"/>
            <a:chExt cx="483063" cy="483063"/>
          </a:xfrm>
        </p:grpSpPr>
        <p:pic>
          <p:nvPicPr>
            <p:cNvPr id="611" name="Google Shape;611;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11">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6942746" y="3553374"/>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Match</a:t>
            </a:r>
            <a:endParaRPr sz="1400" b="1" i="0" u="none" strike="noStrike" cap="none" dirty="0">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7086572" y="3184600"/>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2328686" y="462029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Connectivity</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sp>
        <p:nvSpPr>
          <p:cNvPr id="620" name="Google Shape;620;g3128783cbcc_0_230"/>
          <p:cNvSpPr txBox="1"/>
          <p:nvPr/>
        </p:nvSpPr>
        <p:spPr>
          <a:xfrm>
            <a:off x="6661935" y="2584558"/>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Call Forwarding</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Signal</a:t>
            </a:r>
            <a:endParaRPr sz="1400" b="1" i="0" u="none" strike="noStrike" cap="none" dirty="0">
              <a:solidFill>
                <a:srgbClr val="000000"/>
              </a:solidFill>
              <a:latin typeface="Montserrat"/>
              <a:ea typeface="Montserrat"/>
              <a:cs typeface="Montserrat"/>
              <a:sym typeface="Montserrat"/>
            </a:endParaRPr>
          </a:p>
        </p:txBody>
      </p:sp>
      <p:sp>
        <p:nvSpPr>
          <p:cNvPr id="621" name="Google Shape;621;g3128783cbcc_0_230"/>
          <p:cNvSpPr txBox="1"/>
          <p:nvPr/>
        </p:nvSpPr>
        <p:spPr>
          <a:xfrm>
            <a:off x="9559439" y="4626766"/>
            <a:ext cx="161004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 (Device Location)</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622" name="Google Shape;622;g3128783cbcc_0_230"/>
          <p:cNvSpPr txBox="1"/>
          <p:nvPr/>
        </p:nvSpPr>
        <p:spPr>
          <a:xfrm>
            <a:off x="3716846" y="5546903"/>
            <a:ext cx="133217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err="1">
                <a:solidFill>
                  <a:srgbClr val="000000"/>
                </a:solidFill>
                <a:latin typeface="Montserrat"/>
                <a:ea typeface="Montserrat"/>
                <a:cs typeface="Montserrat"/>
                <a:sym typeface="Montserrat"/>
              </a:rPr>
              <a:t>QoD</a:t>
            </a:r>
            <a:r>
              <a:rPr lang="en-US" sz="1100" b="1" i="0" u="none" strike="noStrike" cap="none" dirty="0">
                <a:solidFill>
                  <a:srgbClr val="000000"/>
                </a:solidFill>
                <a:latin typeface="Montserrat"/>
                <a:ea typeface="Montserrat"/>
                <a:cs typeface="Montserrat"/>
                <a:sym typeface="Montserrat"/>
              </a:rPr>
              <a:t> Provisioning (Quality On Demand)</a:t>
            </a:r>
            <a:endParaRPr sz="1400" b="1" i="0" u="none" strike="noStrike" cap="none" dirty="0">
              <a:solidFill>
                <a:srgbClr val="000000"/>
              </a:solidFill>
              <a:latin typeface="Montserrat"/>
              <a:ea typeface="Montserrat"/>
              <a:cs typeface="Montserrat"/>
              <a:sym typeface="Montserrat"/>
            </a:endParaRPr>
          </a:p>
        </p:txBody>
      </p:sp>
      <p:sp>
        <p:nvSpPr>
          <p:cNvPr id="623" name="Google Shape;623;g3128783cbcc_0_230"/>
          <p:cNvSpPr txBox="1"/>
          <p:nvPr/>
        </p:nvSpPr>
        <p:spPr>
          <a:xfrm>
            <a:off x="4151921" y="4635304"/>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5966195" y="4635283"/>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1910489" y="5546903"/>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Population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Density Data</a:t>
            </a:r>
            <a:endParaRPr sz="1400" b="1" i="0" u="none" strike="noStrike" cap="none" dirty="0">
              <a:solidFill>
                <a:srgbClr val="000000"/>
              </a:solidFill>
              <a:latin typeface="Montserrat"/>
              <a:ea typeface="Montserrat"/>
              <a:cs typeface="Montserrat"/>
              <a:sym typeface="Montserrat"/>
            </a:endParaRPr>
          </a:p>
        </p:txBody>
      </p:sp>
      <p:sp>
        <p:nvSpPr>
          <p:cNvPr id="626" name="Google Shape;626;g3128783cbcc_0_230"/>
          <p:cNvSpPr txBox="1"/>
          <p:nvPr/>
        </p:nvSpPr>
        <p:spPr>
          <a:xfrm>
            <a:off x="7750145" y="4620288"/>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423182" y="5533790"/>
            <a:ext cx="1746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 (Number Verification)</a:t>
            </a:r>
            <a:endParaRPr sz="1400" b="1" i="0" u="none" strike="noStrike" cap="none" dirty="0">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214617"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Reachability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793618" y="2207289"/>
            <a:ext cx="362732" cy="362781"/>
            <a:chOff x="8745646" y="112631"/>
            <a:chExt cx="483063" cy="483063"/>
          </a:xfrm>
        </p:grpSpPr>
        <p:pic>
          <p:nvPicPr>
            <p:cNvPr id="630" name="Google Shape;630;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11">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9475377" y="2537100"/>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 Refund</a:t>
            </a:r>
            <a:endParaRPr sz="1400" b="1" i="0" u="none" strike="noStrike" cap="none" dirty="0">
              <a:solidFill>
                <a:srgbClr val="000000"/>
              </a:solidFill>
              <a:latin typeface="Montserrat"/>
              <a:ea typeface="Montserrat"/>
              <a:cs typeface="Montserrat"/>
              <a:sym typeface="Montserrat"/>
            </a:endParaRPr>
          </a:p>
        </p:txBody>
      </p:sp>
      <p:sp>
        <p:nvSpPr>
          <p:cNvPr id="633" name="Google Shape;633;g3128783cbcc_0_230"/>
          <p:cNvSpPr txBox="1"/>
          <p:nvPr/>
        </p:nvSpPr>
        <p:spPr>
          <a:xfrm>
            <a:off x="392533" y="4626766"/>
            <a:ext cx="150419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Application Profiles (Connectivity Insights)</a:t>
            </a:r>
            <a:endParaRPr dirty="0"/>
          </a:p>
        </p:txBody>
      </p:sp>
      <p:sp>
        <p:nvSpPr>
          <p:cNvPr id="634" name="Google Shape;634;g3128783cbcc_0_230"/>
          <p:cNvSpPr txBox="1"/>
          <p:nvPr/>
        </p:nvSpPr>
        <p:spPr>
          <a:xfrm>
            <a:off x="2699883" y="354991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Quality 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Demand </a:t>
            </a:r>
            <a:endParaRPr sz="1400" b="1" i="0" u="none" strike="noStrike" cap="none" dirty="0">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3">
            <a:alphaModFix/>
          </a:blip>
          <a:srcRect/>
          <a:stretch/>
        </p:blipFill>
        <p:spPr>
          <a:xfrm>
            <a:off x="3047807" y="3190172"/>
            <a:ext cx="237739" cy="323080"/>
          </a:xfrm>
          <a:prstGeom prst="rect">
            <a:avLst/>
          </a:prstGeom>
          <a:noFill/>
          <a:ln>
            <a:noFill/>
          </a:ln>
        </p:spPr>
      </p:pic>
      <p:sp>
        <p:nvSpPr>
          <p:cNvPr id="636" name="Google Shape;636;g3128783cbcc_0_230"/>
          <p:cNvSpPr txBox="1"/>
          <p:nvPr/>
        </p:nvSpPr>
        <p:spPr>
          <a:xfrm>
            <a:off x="239563" y="5546903"/>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Home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Devices</a:t>
            </a:r>
            <a:r>
              <a:rPr lang="en-US" sz="1100" b="1" dirty="0">
                <a:solidFill>
                  <a:srgbClr val="000000"/>
                </a:solidFill>
                <a:latin typeface="Montserrat"/>
                <a:ea typeface="Montserrat"/>
                <a:cs typeface="Montserrat"/>
                <a:sym typeface="Montserrat"/>
              </a:rPr>
              <a:t> </a:t>
            </a:r>
            <a:r>
              <a:rPr lang="en-US" sz="1100" b="1" i="0" u="none" strike="noStrike" cap="none" dirty="0" err="1">
                <a:solidFill>
                  <a:srgbClr val="000000"/>
                </a:solidFill>
                <a:latin typeface="Montserrat"/>
                <a:ea typeface="Montserrat"/>
                <a:cs typeface="Montserrat"/>
                <a:sym typeface="Montserrat"/>
              </a:rPr>
              <a:t>QoD</a:t>
            </a:r>
            <a:endParaRPr sz="1400" b="1" i="0" u="none" strike="noStrike" cap="none" dirty="0">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653700" y="5207844"/>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3">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9321280" y="3532626"/>
            <a:ext cx="1467515"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Retrieval (Device Location)</a:t>
            </a:r>
            <a:endParaRPr sz="1400" b="1" i="0" u="none" strike="noStrike" cap="none" dirty="0">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9931138" y="3196592"/>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1501190" y="3509012"/>
            <a:ext cx="124457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QoS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Profiles (Quality on Demand)</a:t>
            </a:r>
            <a:endParaRPr sz="1400" b="1" i="0" u="none" strike="noStrike" cap="none" dirty="0">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3">
            <a:alphaModFix/>
          </a:blip>
          <a:srcRect/>
          <a:stretch/>
        </p:blipFill>
        <p:spPr>
          <a:xfrm>
            <a:off x="1903275" y="3148613"/>
            <a:ext cx="237739" cy="323080"/>
          </a:xfrm>
          <a:prstGeom prst="rect">
            <a:avLst/>
          </a:prstGeom>
          <a:noFill/>
          <a:ln>
            <a:noFill/>
          </a:ln>
        </p:spPr>
      </p:pic>
      <p:sp>
        <p:nvSpPr>
          <p:cNvPr id="647" name="Google Shape;647;g3128783cbcc_0_230"/>
          <p:cNvSpPr txBox="1"/>
          <p:nvPr/>
        </p:nvSpPr>
        <p:spPr>
          <a:xfrm>
            <a:off x="8298931" y="3542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Fill-In</a:t>
            </a:r>
            <a:endParaRPr sz="1400" b="1" i="0" u="none" strike="noStrike" cap="none" dirty="0">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8453665" y="3168735"/>
            <a:ext cx="457017" cy="367114"/>
            <a:chOff x="11244985" y="238371"/>
            <a:chExt cx="896990" cy="611042"/>
          </a:xfrm>
        </p:grpSpPr>
        <p:pic>
          <p:nvPicPr>
            <p:cNvPr id="649" name="Google Shape;649;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195951" y="3498966"/>
            <a:ext cx="146698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One Time </a:t>
            </a:r>
            <a:r>
              <a:rPr lang="en-US" sz="1100" b="1" i="0" u="none" strike="noStrike" cap="none" dirty="0" err="1">
                <a:solidFill>
                  <a:srgbClr val="000000"/>
                </a:solidFill>
                <a:latin typeface="Montserrat"/>
                <a:ea typeface="Montserrat"/>
                <a:cs typeface="Montserrat"/>
                <a:sym typeface="Montserrat"/>
              </a:rPr>
              <a:t>Passwort</a:t>
            </a:r>
            <a:r>
              <a:rPr lang="en-US" sz="1100" b="1" i="0" u="none" strike="noStrike" cap="none" dirty="0">
                <a:solidFill>
                  <a:srgbClr val="000000"/>
                </a:solidFill>
                <a:latin typeface="Montserrat"/>
                <a:ea typeface="Montserrat"/>
                <a:cs typeface="Montserrat"/>
                <a:sym typeface="Montserrat"/>
              </a:rPr>
              <a:t> SMS (Number Verification)</a:t>
            </a:r>
            <a:endParaRPr sz="1400" b="1" i="0" u="none" strike="noStrike" cap="none" dirty="0">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4">
            <a:alphaModFix/>
          </a:blip>
          <a:srcRect/>
          <a:stretch/>
        </p:blipFill>
        <p:spPr>
          <a:xfrm>
            <a:off x="705989" y="3065347"/>
            <a:ext cx="373437" cy="373439"/>
          </a:xfrm>
          <a:prstGeom prst="rect">
            <a:avLst/>
          </a:prstGeom>
          <a:noFill/>
          <a:ln>
            <a:noFill/>
          </a:ln>
        </p:spPr>
      </p:pic>
      <p:sp>
        <p:nvSpPr>
          <p:cNvPr id="653" name="Google Shape;653;g3128783cbcc_0_230"/>
          <p:cNvSpPr txBox="1"/>
          <p:nvPr/>
        </p:nvSpPr>
        <p:spPr>
          <a:xfrm>
            <a:off x="5025232" y="263159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Number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a:t>
            </a:r>
            <a:endParaRPr sz="1400" b="1" i="0" u="none" strike="noStrike" cap="none" dirty="0">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5">
            <a:alphaModFix/>
          </a:blip>
          <a:srcRect/>
          <a:stretch/>
        </p:blipFill>
        <p:spPr>
          <a:xfrm>
            <a:off x="5326744" y="222766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6">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7">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10">
            <a:alphaModFix/>
          </a:blip>
          <a:srcRect/>
          <a:stretch/>
        </p:blipFill>
        <p:spPr>
          <a:xfrm>
            <a:off x="6568880" y="4257491"/>
            <a:ext cx="362732" cy="362780"/>
          </a:xfrm>
          <a:prstGeom prst="rect">
            <a:avLst/>
          </a:prstGeom>
          <a:noFill/>
          <a:ln>
            <a:noFill/>
          </a:ln>
        </p:spPr>
      </p:pic>
      <p:pic>
        <p:nvPicPr>
          <p:cNvPr id="659" name="Google Shape;659;g3128783cbcc_0_230" descr="Smart Phone outline"/>
          <p:cNvPicPr preferRelativeResize="0"/>
          <p:nvPr/>
        </p:nvPicPr>
        <p:blipFill rotWithShape="1">
          <a:blip r:embed="rId10">
            <a:alphaModFix/>
          </a:blip>
          <a:srcRect/>
          <a:stretch/>
        </p:blipFill>
        <p:spPr>
          <a:xfrm>
            <a:off x="8304747" y="4257491"/>
            <a:ext cx="362732" cy="362780"/>
          </a:xfrm>
          <a:prstGeom prst="rect">
            <a:avLst/>
          </a:prstGeom>
          <a:noFill/>
          <a:ln>
            <a:noFill/>
          </a:ln>
        </p:spPr>
      </p:pic>
      <p:pic>
        <p:nvPicPr>
          <p:cNvPr id="660" name="Google Shape;660;g3128783cbcc_0_230"/>
          <p:cNvPicPr preferRelativeResize="0"/>
          <p:nvPr/>
        </p:nvPicPr>
        <p:blipFill>
          <a:blip r:embed="rId18">
            <a:alphaModFix/>
          </a:blip>
          <a:stretch>
            <a:fillRect/>
          </a:stretch>
        </p:blipFill>
        <p:spPr>
          <a:xfrm>
            <a:off x="8426711" y="4384602"/>
            <a:ext cx="100150" cy="108575"/>
          </a:xfrm>
          <a:prstGeom prst="rect">
            <a:avLst/>
          </a:prstGeom>
          <a:noFill/>
          <a:ln>
            <a:noFill/>
          </a:ln>
        </p:spPr>
      </p:pic>
      <p:pic>
        <p:nvPicPr>
          <p:cNvPr id="661" name="Google Shape;661;g3128783cbcc_0_230"/>
          <p:cNvPicPr preferRelativeResize="0"/>
          <p:nvPr/>
        </p:nvPicPr>
        <p:blipFill>
          <a:blip r:embed="rId18">
            <a:alphaModFix/>
          </a:blip>
          <a:stretch>
            <a:fillRect/>
          </a:stretch>
        </p:blipFill>
        <p:spPr>
          <a:xfrm>
            <a:off x="6700164" y="4384602"/>
            <a:ext cx="100150" cy="108575"/>
          </a:xfrm>
          <a:prstGeom prst="rect">
            <a:avLst/>
          </a:prstGeom>
          <a:noFill/>
          <a:ln>
            <a:noFill/>
          </a:ln>
        </p:spPr>
      </p:pic>
      <p:pic>
        <p:nvPicPr>
          <p:cNvPr id="662" name="Google Shape;662;g3128783cbcc_0_230"/>
          <p:cNvPicPr preferRelativeResize="0"/>
          <p:nvPr/>
        </p:nvPicPr>
        <p:blipFill rotWithShape="1">
          <a:blip r:embed="rId6">
            <a:alphaModFix/>
          </a:blip>
          <a:srcRect/>
          <a:stretch/>
        </p:blipFill>
        <p:spPr>
          <a:xfrm>
            <a:off x="10174350" y="5220266"/>
            <a:ext cx="299327" cy="299350"/>
          </a:xfrm>
          <a:prstGeom prst="rect">
            <a:avLst/>
          </a:prstGeom>
          <a:noFill/>
          <a:ln>
            <a:noFill/>
          </a:ln>
        </p:spPr>
      </p:pic>
      <p:pic>
        <p:nvPicPr>
          <p:cNvPr id="663" name="Google Shape;663;g3128783cbcc_0_230"/>
          <p:cNvPicPr preferRelativeResize="0"/>
          <p:nvPr/>
        </p:nvPicPr>
        <p:blipFill>
          <a:blip r:embed="rId19">
            <a:alphaModFix/>
          </a:blip>
          <a:stretch>
            <a:fillRect/>
          </a:stretch>
        </p:blipFill>
        <p:spPr>
          <a:xfrm>
            <a:off x="1028326" y="4247846"/>
            <a:ext cx="362750" cy="362750"/>
          </a:xfrm>
          <a:prstGeom prst="rect">
            <a:avLst/>
          </a:prstGeom>
          <a:noFill/>
          <a:ln>
            <a:noFill/>
          </a:ln>
        </p:spPr>
      </p:pic>
      <p:pic>
        <p:nvPicPr>
          <p:cNvPr id="664" name="Google Shape;664;g3128783cbcc_0_230"/>
          <p:cNvPicPr preferRelativeResize="0"/>
          <p:nvPr/>
        </p:nvPicPr>
        <p:blipFill>
          <a:blip r:embed="rId20">
            <a:alphaModFix/>
          </a:blip>
          <a:stretch>
            <a:fillRect/>
          </a:stretch>
        </p:blipFill>
        <p:spPr>
          <a:xfrm>
            <a:off x="7146085" y="2209426"/>
            <a:ext cx="325857" cy="316330"/>
          </a:xfrm>
          <a:prstGeom prst="rect">
            <a:avLst/>
          </a:prstGeom>
          <a:noFill/>
          <a:ln>
            <a:noFill/>
          </a:ln>
        </p:spPr>
      </p:pic>
      <p:pic>
        <p:nvPicPr>
          <p:cNvPr id="665" name="Google Shape;665;g3128783cbcc_0_230"/>
          <p:cNvPicPr preferRelativeResize="0"/>
          <p:nvPr/>
        </p:nvPicPr>
        <p:blipFill>
          <a:blip r:embed="rId21">
            <a:alphaModFix/>
          </a:blip>
          <a:stretch>
            <a:fillRect/>
          </a:stretch>
        </p:blipFill>
        <p:spPr>
          <a:xfrm>
            <a:off x="9894951" y="2161977"/>
            <a:ext cx="373450" cy="345817"/>
          </a:xfrm>
          <a:prstGeom prst="rect">
            <a:avLst/>
          </a:prstGeom>
          <a:noFill/>
          <a:ln>
            <a:noFill/>
          </a:ln>
        </p:spPr>
      </p:pic>
      <p:pic>
        <p:nvPicPr>
          <p:cNvPr id="666" name="Google Shape;666;g3128783cbcc_0_230"/>
          <p:cNvPicPr preferRelativeResize="0"/>
          <p:nvPr/>
        </p:nvPicPr>
        <p:blipFill>
          <a:blip r:embed="rId22">
            <a:alphaModFix/>
          </a:blip>
          <a:stretch>
            <a:fillRect/>
          </a:stretch>
        </p:blipFill>
        <p:spPr>
          <a:xfrm>
            <a:off x="2628292" y="4277280"/>
            <a:ext cx="440192" cy="343008"/>
          </a:xfrm>
          <a:prstGeom prst="rect">
            <a:avLst/>
          </a:prstGeom>
          <a:noFill/>
          <a:ln>
            <a:noFill/>
          </a:ln>
        </p:spPr>
      </p:pic>
      <p:pic>
        <p:nvPicPr>
          <p:cNvPr id="667" name="Google Shape;667;g3128783cbcc_0_230"/>
          <p:cNvPicPr preferRelativeResize="0"/>
          <p:nvPr/>
        </p:nvPicPr>
        <p:blipFill>
          <a:blip r:embed="rId23">
            <a:alphaModFix/>
          </a:blip>
          <a:stretch>
            <a:fillRect/>
          </a:stretch>
        </p:blipFill>
        <p:spPr>
          <a:xfrm>
            <a:off x="2236611" y="5079296"/>
            <a:ext cx="356346" cy="438288"/>
          </a:xfrm>
          <a:prstGeom prst="rect">
            <a:avLst/>
          </a:prstGeom>
          <a:noFill/>
          <a:ln>
            <a:noFill/>
          </a:ln>
        </p:spPr>
      </p:pic>
      <p:pic>
        <p:nvPicPr>
          <p:cNvPr id="668" name="Google Shape;668;g3128783cbcc_0_230"/>
          <p:cNvPicPr preferRelativeResize="0"/>
          <p:nvPr/>
        </p:nvPicPr>
        <p:blipFill>
          <a:blip r:embed="rId24">
            <a:alphaModFix/>
          </a:blip>
          <a:stretch>
            <a:fillRect/>
          </a:stretch>
        </p:blipFill>
        <p:spPr>
          <a:xfrm>
            <a:off x="4275523" y="5137886"/>
            <a:ext cx="314423" cy="381120"/>
          </a:xfrm>
          <a:prstGeom prst="rect">
            <a:avLst/>
          </a:prstGeom>
          <a:noFill/>
          <a:ln>
            <a:noFill/>
          </a:ln>
        </p:spPr>
      </p:pic>
      <p:pic>
        <p:nvPicPr>
          <p:cNvPr id="669" name="Google Shape;669;g3128783cbcc_0_230"/>
          <p:cNvPicPr preferRelativeResize="0"/>
          <p:nvPr/>
        </p:nvPicPr>
        <p:blipFill>
          <a:blip r:embed="rId25">
            <a:alphaModFix/>
          </a:blip>
          <a:stretch>
            <a:fillRect/>
          </a:stretch>
        </p:blipFill>
        <p:spPr>
          <a:xfrm>
            <a:off x="10208909" y="4280030"/>
            <a:ext cx="274223" cy="330675"/>
          </a:xfrm>
          <a:prstGeom prst="rect">
            <a:avLst/>
          </a:prstGeom>
          <a:noFill/>
          <a:ln>
            <a:noFill/>
          </a:ln>
        </p:spPr>
      </p:pic>
      <p:pic>
        <p:nvPicPr>
          <p:cNvPr id="670" name="Google Shape;670;g3128783cbcc_0_230"/>
          <p:cNvPicPr preferRelativeResize="0"/>
          <p:nvPr/>
        </p:nvPicPr>
        <p:blipFill>
          <a:blip r:embed="rId22">
            <a:alphaModFix/>
          </a:blip>
          <a:stretch>
            <a:fillRect/>
          </a:stretch>
        </p:blipFill>
        <p:spPr>
          <a:xfrm>
            <a:off x="4761854" y="4282400"/>
            <a:ext cx="440192" cy="343008"/>
          </a:xfrm>
          <a:prstGeom prst="rect">
            <a:avLst/>
          </a:prstGeom>
          <a:noFill/>
          <a:ln>
            <a:noFill/>
          </a:ln>
        </p:spPr>
      </p:pic>
      <p:sp>
        <p:nvSpPr>
          <p:cNvPr id="2" name="Google Shape;627;g3128783cbcc_0_230">
            <a:extLst>
              <a:ext uri="{FF2B5EF4-FFF2-40B4-BE49-F238E27FC236}">
                <a16:creationId xmlns:a16="http://schemas.microsoft.com/office/drawing/2014/main" id="{E6402365-EFFF-DC84-2CB9-620383DCCEE7}"/>
              </a:ext>
            </a:extLst>
          </p:cNvPr>
          <p:cNvSpPr txBox="1"/>
          <p:nvPr/>
        </p:nvSpPr>
        <p:spPr>
          <a:xfrm>
            <a:off x="5803572" y="5517584"/>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cap="none" dirty="0">
                <a:solidFill>
                  <a:schemeClr val="dk1"/>
                </a:solidFill>
                <a:latin typeface="Montserrat"/>
                <a:ea typeface="Montserrat Light"/>
                <a:cs typeface="Montserrat Light"/>
                <a:sym typeface="Montserrat"/>
              </a:rPr>
              <a:t>SCAM Signal (GSMA)</a:t>
            </a:r>
            <a:endParaRPr sz="1400" b="1" i="0" u="none" strike="noStrike" cap="none" dirty="0">
              <a:solidFill>
                <a:schemeClr val="dk1"/>
              </a:solidFill>
              <a:latin typeface="Montserrat Light"/>
              <a:ea typeface="Montserrat Light"/>
              <a:cs typeface="Montserrat Light"/>
              <a:sym typeface="Montserrat Light"/>
            </a:endParaRPr>
          </a:p>
        </p:txBody>
      </p:sp>
      <p:pic>
        <p:nvPicPr>
          <p:cNvPr id="3" name="Google Shape;662;g3128783cbcc_0_230">
            <a:extLst>
              <a:ext uri="{FF2B5EF4-FFF2-40B4-BE49-F238E27FC236}">
                <a16:creationId xmlns:a16="http://schemas.microsoft.com/office/drawing/2014/main" id="{144B7348-7B8A-0ECE-BE19-50E62E06F5B0}"/>
              </a:ext>
            </a:extLst>
          </p:cNvPr>
          <p:cNvPicPr preferRelativeResize="0"/>
          <p:nvPr/>
        </p:nvPicPr>
        <p:blipFill rotWithShape="1">
          <a:blip r:embed="rId6">
            <a:alphaModFix/>
          </a:blip>
          <a:srcRect/>
          <a:stretch/>
        </p:blipFill>
        <p:spPr>
          <a:xfrm>
            <a:off x="6186547" y="5204060"/>
            <a:ext cx="299327" cy="299350"/>
          </a:xfrm>
          <a:prstGeom prst="rect">
            <a:avLst/>
          </a:prstGeom>
          <a:noFill/>
          <a:ln>
            <a:noFill/>
          </a:ln>
        </p:spPr>
      </p:pic>
      <p:grpSp>
        <p:nvGrpSpPr>
          <p:cNvPr id="35" name="Gruppieren 34">
            <a:extLst>
              <a:ext uri="{FF2B5EF4-FFF2-40B4-BE49-F238E27FC236}">
                <a16:creationId xmlns:a16="http://schemas.microsoft.com/office/drawing/2014/main" id="{8E3B9A74-97B6-E94D-C43B-B6200A28B161}"/>
              </a:ext>
            </a:extLst>
          </p:cNvPr>
          <p:cNvGrpSpPr/>
          <p:nvPr/>
        </p:nvGrpSpPr>
        <p:grpSpPr>
          <a:xfrm>
            <a:off x="7772208" y="5210932"/>
            <a:ext cx="1204128" cy="845654"/>
            <a:chOff x="463910" y="3320128"/>
            <a:chExt cx="1204128" cy="845654"/>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463910" y="3677382"/>
              <a:ext cx="1204128"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(Connectivity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26">
              <a:alphaModFix/>
            </a:blip>
            <a:stretch>
              <a:fillRect/>
            </a:stretch>
          </p:blipFill>
          <p:spPr>
            <a:xfrm>
              <a:off x="893527" y="3320128"/>
              <a:ext cx="312078" cy="3199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1C3A12-91D2-88CA-934B-269C822C82DB}"/>
              </a:ext>
            </a:extLst>
          </p:cNvPr>
          <p:cNvGraphicFramePr>
            <a:graphicFrameLocks noChangeAspect="1"/>
          </p:cNvGraphicFramePr>
          <p:nvPr>
            <p:custDataLst>
              <p:tags r:id="rId1"/>
            </p:custDataLst>
            <p:extLst>
              <p:ext uri="{D42A27DB-BD31-4B8C-83A1-F6EECF244321}">
                <p14:modId xmlns:p14="http://schemas.microsoft.com/office/powerpoint/2010/main" val="415568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6" name="think-cell data - do not delete" hidden="1">
                        <a:extLst>
                          <a:ext uri="{FF2B5EF4-FFF2-40B4-BE49-F238E27FC236}">
                            <a16:creationId xmlns:a16="http://schemas.microsoft.com/office/drawing/2014/main" id="{781C3A12-91D2-88CA-934B-269C822C82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Upcoming APIs</a:t>
            </a:r>
            <a:endParaRPr dirty="0"/>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sp>
        <p:nvSpPr>
          <p:cNvPr id="724" name="Google Shape;724;p23"/>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dirty="0">
                <a:solidFill>
                  <a:schemeClr val="dk2"/>
                </a:solidFill>
                <a:latin typeface="Montserrat Light"/>
                <a:ea typeface="Montserrat Light"/>
                <a:cs typeface="Montserrat Light"/>
                <a:sym typeface="Montserrat Light"/>
              </a:rPr>
              <a:t>1</a:t>
            </a:r>
            <a:r>
              <a:rPr lang="en-US" sz="800" b="0" i="0" u="none" strike="noStrike" cap="none" dirty="0">
                <a:solidFill>
                  <a:schemeClr val="dk2"/>
                </a:solidFill>
                <a:latin typeface="Montserrat Light"/>
                <a:ea typeface="Montserrat Light"/>
                <a:cs typeface="Montserrat Light"/>
                <a:sym typeface="Montserrat Light"/>
              </a:rPr>
              <a:t> </a:t>
            </a:r>
            <a:r>
              <a:rPr lang="en-US" sz="800" dirty="0">
                <a:solidFill>
                  <a:schemeClr val="dk2"/>
                </a:solidFill>
                <a:latin typeface="Montserrat Light"/>
                <a:ea typeface="Montserrat Light"/>
                <a:cs typeface="Montserrat Light"/>
                <a:sym typeface="Montserrat Light"/>
              </a:rPr>
              <a:t>KYC</a:t>
            </a:r>
            <a:r>
              <a:rPr lang="en-US" sz="800" b="0" i="0" u="none" strike="noStrike" cap="none" dirty="0">
                <a:solidFill>
                  <a:schemeClr val="dk2"/>
                </a:solidFill>
                <a:latin typeface="Montserrat Light"/>
                <a:ea typeface="Montserrat Light"/>
                <a:cs typeface="Montserrat Light"/>
                <a:sym typeface="Montserrat Light"/>
              </a:rPr>
              <a:t> = </a:t>
            </a:r>
            <a:r>
              <a:rPr lang="en-US" sz="800" dirty="0">
                <a:solidFill>
                  <a:schemeClr val="dk2"/>
                </a:solidFill>
                <a:latin typeface="Montserrat Light"/>
                <a:ea typeface="Montserrat Light"/>
                <a:cs typeface="Montserrat Light"/>
                <a:sym typeface="Montserrat Light"/>
              </a:rPr>
              <a:t>Know Your Customer</a:t>
            </a:r>
            <a:endParaRPr sz="800" b="0" i="0" u="none" strike="noStrike" cap="none" dirty="0">
              <a:solidFill>
                <a:schemeClr val="dk2"/>
              </a:solidFill>
              <a:latin typeface="Montserrat Light"/>
              <a:ea typeface="Montserrat Light"/>
              <a:cs typeface="Montserrat Light"/>
              <a:sym typeface="Montserrat Light"/>
            </a:endParaRPr>
          </a:p>
        </p:txBody>
      </p:sp>
      <p:grpSp>
        <p:nvGrpSpPr>
          <p:cNvPr id="10" name="Gruppieren 9">
            <a:extLst>
              <a:ext uri="{FF2B5EF4-FFF2-40B4-BE49-F238E27FC236}">
                <a16:creationId xmlns:a16="http://schemas.microsoft.com/office/drawing/2014/main" id="{07D4CFE8-4950-6D11-91DB-B33CA93D9D22}"/>
              </a:ext>
            </a:extLst>
          </p:cNvPr>
          <p:cNvGrpSpPr/>
          <p:nvPr/>
        </p:nvGrpSpPr>
        <p:grpSpPr>
          <a:xfrm>
            <a:off x="8814586" y="3305280"/>
            <a:ext cx="943800" cy="804731"/>
            <a:chOff x="577666" y="2342740"/>
            <a:chExt cx="943800" cy="804731"/>
          </a:xfrm>
        </p:grpSpPr>
        <p:sp>
          <p:nvSpPr>
            <p:cNvPr id="721" name="Google Shape;721;p23"/>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Age Verification</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6">
              <a:alphaModFix/>
            </a:blip>
            <a:stretch>
              <a:fillRect/>
            </a:stretch>
          </p:blipFill>
          <p:spPr>
            <a:xfrm>
              <a:off x="806562" y="2342740"/>
              <a:ext cx="486009" cy="319925"/>
            </a:xfrm>
            <a:prstGeom prst="rect">
              <a:avLst/>
            </a:prstGeom>
            <a:noFill/>
            <a:ln>
              <a:noFill/>
            </a:ln>
          </p:spPr>
        </p:pic>
      </p:grpSp>
      <p:grpSp>
        <p:nvGrpSpPr>
          <p:cNvPr id="11" name="Gruppieren 10">
            <a:extLst>
              <a:ext uri="{FF2B5EF4-FFF2-40B4-BE49-F238E27FC236}">
                <a16:creationId xmlns:a16="http://schemas.microsoft.com/office/drawing/2014/main" id="{07A2D0D8-BF94-75EF-5BAD-8DC7A4E712B0}"/>
              </a:ext>
            </a:extLst>
          </p:cNvPr>
          <p:cNvGrpSpPr/>
          <p:nvPr/>
        </p:nvGrpSpPr>
        <p:grpSpPr>
          <a:xfrm>
            <a:off x="313073" y="2257351"/>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Application Endpoint Discovery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7">
              <a:alphaModFix/>
            </a:blip>
            <a:stretch>
              <a:fillRect/>
            </a:stretch>
          </p:blipFill>
          <p:spPr>
            <a:xfrm>
              <a:off x="3478274" y="2302750"/>
              <a:ext cx="394355" cy="347773"/>
            </a:xfrm>
            <a:prstGeom prst="rect">
              <a:avLst/>
            </a:prstGeom>
            <a:noFill/>
            <a:ln>
              <a:noFill/>
            </a:ln>
          </p:spPr>
        </p:pic>
      </p:grpSp>
      <p:grpSp>
        <p:nvGrpSpPr>
          <p:cNvPr id="12" name="Gruppieren 11">
            <a:extLst>
              <a:ext uri="{FF2B5EF4-FFF2-40B4-BE49-F238E27FC236}">
                <a16:creationId xmlns:a16="http://schemas.microsoft.com/office/drawing/2014/main" id="{185C8D34-E278-2D35-6B1A-AE6CF511DC19}"/>
              </a:ext>
            </a:extLst>
          </p:cNvPr>
          <p:cNvGrpSpPr/>
          <p:nvPr/>
        </p:nvGrpSpPr>
        <p:grpSpPr>
          <a:xfrm>
            <a:off x="1631149" y="2269499"/>
            <a:ext cx="1100700" cy="931965"/>
            <a:chOff x="5210688" y="2302751"/>
            <a:chExt cx="1100700" cy="931965"/>
          </a:xfrm>
        </p:grpSpPr>
        <p:sp>
          <p:nvSpPr>
            <p:cNvPr id="720" name="Google Shape;720;p23"/>
            <p:cNvSpPr txBox="1"/>
            <p:nvPr/>
          </p:nvSpPr>
          <p:spPr>
            <a:xfrm>
              <a:off x="5210688" y="2751116"/>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Blockchain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Public Address</a:t>
              </a:r>
              <a:endParaRPr sz="1323" b="1">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8">
              <a:alphaModFix/>
            </a:blip>
            <a:stretch>
              <a:fillRect/>
            </a:stretch>
          </p:blipFill>
          <p:spPr>
            <a:xfrm>
              <a:off x="5556102" y="2302751"/>
              <a:ext cx="409880" cy="409875"/>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4077041" y="2279604"/>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9">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8162037" y="2316782"/>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(Device Status)</a:t>
              </a:r>
              <a:endParaRPr sz="1323" b="1" dirty="0">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17" name="Gruppieren 16">
            <a:extLst>
              <a:ext uri="{FF2B5EF4-FFF2-40B4-BE49-F238E27FC236}">
                <a16:creationId xmlns:a16="http://schemas.microsoft.com/office/drawing/2014/main" id="{01925A30-4409-3F6F-47BC-1C0C9CEC9C19}"/>
              </a:ext>
            </a:extLst>
          </p:cNvPr>
          <p:cNvGrpSpPr/>
          <p:nvPr/>
        </p:nvGrpSpPr>
        <p:grpSpPr>
          <a:xfrm>
            <a:off x="617416" y="3270852"/>
            <a:ext cx="864300" cy="845889"/>
            <a:chOff x="617416" y="3320128"/>
            <a:chExt cx="864300" cy="845889"/>
          </a:xfrm>
        </p:grpSpPr>
        <p:sp>
          <p:nvSpPr>
            <p:cNvPr id="703" name="Google Shape;703;p23"/>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Identifier</a:t>
              </a:r>
              <a:endParaRPr sz="1323" b="1">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11">
              <a:alphaModFix/>
            </a:blip>
            <a:stretch>
              <a:fillRect/>
            </a:stretch>
          </p:blipFill>
          <p:spPr>
            <a:xfrm>
              <a:off x="893527" y="3320128"/>
              <a:ext cx="312078" cy="319925"/>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1501661" y="3259187"/>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12">
              <a:alphaModFix/>
            </a:blip>
            <a:stretch>
              <a:fillRect/>
            </a:stretch>
          </p:blipFill>
          <p:spPr>
            <a:xfrm>
              <a:off x="3485005" y="3305671"/>
              <a:ext cx="380871" cy="350038"/>
            </a:xfrm>
            <a:prstGeom prst="rect">
              <a:avLst/>
            </a:prstGeom>
            <a:noFill/>
            <a:ln>
              <a:noFill/>
            </a:ln>
          </p:spPr>
        </p:pic>
      </p:grpSp>
      <p:grpSp>
        <p:nvGrpSpPr>
          <p:cNvPr id="19" name="Gruppieren 18">
            <a:extLst>
              <a:ext uri="{FF2B5EF4-FFF2-40B4-BE49-F238E27FC236}">
                <a16:creationId xmlns:a16="http://schemas.microsoft.com/office/drawing/2014/main" id="{643D9817-E19B-61BD-7707-04E6C538DD3B}"/>
              </a:ext>
            </a:extLst>
          </p:cNvPr>
          <p:cNvGrpSpPr/>
          <p:nvPr/>
        </p:nvGrpSpPr>
        <p:grpSpPr>
          <a:xfrm>
            <a:off x="3367506" y="3244441"/>
            <a:ext cx="864300" cy="898710"/>
            <a:chOff x="5328888" y="3273219"/>
            <a:chExt cx="864300" cy="898710"/>
          </a:xfrm>
        </p:grpSpPr>
        <p:sp>
          <p:nvSpPr>
            <p:cNvPr id="704" name="Google Shape;704;p23"/>
            <p:cNvSpPr txBox="1"/>
            <p:nvPr/>
          </p:nvSpPr>
          <p:spPr>
            <a:xfrm>
              <a:off x="5328888" y="3683529"/>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13">
              <a:alphaModFix/>
            </a:blip>
            <a:stretch>
              <a:fillRect/>
            </a:stretch>
          </p:blipFill>
          <p:spPr>
            <a:xfrm>
              <a:off x="5577850" y="3273219"/>
              <a:ext cx="366361" cy="366361"/>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5338196" y="3238211"/>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Application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4">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1911721" y="4114000"/>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 </a:t>
              </a:r>
              <a:r>
                <a:rPr lang="en-US" sz="1040" b="1" dirty="0" err="1">
                  <a:solidFill>
                    <a:srgbClr val="000000"/>
                  </a:solidFill>
                  <a:latin typeface="Montserrat"/>
                  <a:ea typeface="Montserrat"/>
                  <a:cs typeface="Montserrat"/>
                  <a:sym typeface="Montserrat"/>
                </a:rPr>
                <a:t>QoD</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5">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3710480" y="4134417"/>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Slice</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Booking</a:t>
              </a:r>
              <a:endParaRPr sz="1323" b="1" dirty="0">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6">
              <a:alphaModFix/>
            </a:blip>
            <a:stretch>
              <a:fillRect/>
            </a:stretch>
          </p:blipFill>
          <p:spPr>
            <a:xfrm>
              <a:off x="2627660" y="4174944"/>
              <a:ext cx="374021" cy="372213"/>
            </a:xfrm>
            <a:prstGeom prst="rect">
              <a:avLst/>
            </a:prstGeom>
            <a:noFill/>
            <a:ln>
              <a:noFill/>
            </a:ln>
          </p:spPr>
        </p:pic>
      </p:grpSp>
      <p:grpSp>
        <p:nvGrpSpPr>
          <p:cNvPr id="25" name="Gruppieren 24">
            <a:extLst>
              <a:ext uri="{FF2B5EF4-FFF2-40B4-BE49-F238E27FC236}">
                <a16:creationId xmlns:a16="http://schemas.microsoft.com/office/drawing/2014/main" id="{1F7BFA8A-5390-225E-7C6B-FC103655E62C}"/>
              </a:ext>
            </a:extLst>
          </p:cNvPr>
          <p:cNvGrpSpPr/>
          <p:nvPr/>
        </p:nvGrpSpPr>
        <p:grpSpPr>
          <a:xfrm>
            <a:off x="4857639" y="4134681"/>
            <a:ext cx="1163100" cy="908480"/>
            <a:chOff x="4151776" y="4175475"/>
            <a:chExt cx="1163100" cy="908480"/>
          </a:xfrm>
        </p:grpSpPr>
        <p:sp>
          <p:nvSpPr>
            <p:cNvPr id="712" name="Google Shape;712;p23"/>
            <p:cNvSpPr txBox="1"/>
            <p:nvPr/>
          </p:nvSpPr>
          <p:spPr>
            <a:xfrm>
              <a:off x="4151776" y="4583255"/>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Number Recycling (KYC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17">
              <a:alphaModFix/>
            </a:blip>
            <a:stretch>
              <a:fillRect/>
            </a:stretch>
          </p:blipFill>
          <p:spPr>
            <a:xfrm>
              <a:off x="4546300" y="4175475"/>
              <a:ext cx="374021" cy="377532"/>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274662" y="4147212"/>
            <a:ext cx="15906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Most Frequent Location </a:t>
              </a:r>
              <a:endParaRPr sz="1323" b="1" dirty="0">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8">
              <a:alphaModFix/>
            </a:blip>
            <a:stretch>
              <a:fillRect/>
            </a:stretch>
          </p:blipFill>
          <p:spPr>
            <a:xfrm>
              <a:off x="10033343" y="3271211"/>
              <a:ext cx="308324" cy="371802"/>
            </a:xfrm>
            <a:prstGeom prst="rect">
              <a:avLst/>
            </a:prstGeom>
            <a:noFill/>
            <a:ln>
              <a:noFill/>
            </a:ln>
          </p:spPr>
        </p:pic>
      </p:grpSp>
      <p:grpSp>
        <p:nvGrpSpPr>
          <p:cNvPr id="27" name="Gruppieren 26">
            <a:extLst>
              <a:ext uri="{FF2B5EF4-FFF2-40B4-BE49-F238E27FC236}">
                <a16:creationId xmlns:a16="http://schemas.microsoft.com/office/drawing/2014/main" id="{EEEB275D-179F-7B91-54FE-2E536EE34CA7}"/>
              </a:ext>
            </a:extLst>
          </p:cNvPr>
          <p:cNvGrpSpPr/>
          <p:nvPr/>
        </p:nvGrpSpPr>
        <p:grpSpPr>
          <a:xfrm>
            <a:off x="7276757" y="4161968"/>
            <a:ext cx="1163100" cy="853906"/>
            <a:chOff x="7987267" y="4233972"/>
            <a:chExt cx="1163100" cy="853906"/>
          </a:xfrm>
        </p:grpSpPr>
        <p:sp>
          <p:nvSpPr>
            <p:cNvPr id="710" name="Google Shape;710;p23"/>
            <p:cNvSpPr txBox="1"/>
            <p:nvPr/>
          </p:nvSpPr>
          <p:spPr>
            <a:xfrm>
              <a:off x="7987267"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Region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Device Count</a:t>
              </a:r>
              <a:endParaRPr sz="1323" b="1" dirty="0">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19">
              <a:alphaModFix/>
            </a:blip>
            <a:stretch>
              <a:fillRect/>
            </a:stretch>
          </p:blipFill>
          <p:spPr>
            <a:xfrm>
              <a:off x="8393793" y="4233972"/>
              <a:ext cx="350046" cy="35004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9633474" y="4151888"/>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20">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8486316" y="4094667"/>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Site to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Cloud</a:t>
              </a:r>
              <a:r>
                <a:rPr lang="en-US" sz="1040" b="1" dirty="0">
                  <a:latin typeface="Montserrat"/>
                  <a:ea typeface="Montserrat"/>
                  <a:cs typeface="Montserrat"/>
                  <a:sym typeface="Montserrat"/>
                </a:rPr>
                <a:t> </a:t>
              </a:r>
              <a:r>
                <a:rPr lang="en-US" sz="1040" b="1" dirty="0">
                  <a:solidFill>
                    <a:srgbClr val="000000"/>
                  </a:solidFill>
                  <a:latin typeface="Montserrat"/>
                  <a:ea typeface="Montserrat"/>
                  <a:cs typeface="Montserrat"/>
                  <a:sym typeface="Montserrat"/>
                </a:rPr>
                <a:t>VPN</a:t>
              </a:r>
              <a:endParaRPr sz="1323" b="1" dirty="0">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21">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2094092" y="5043161"/>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22">
              <a:alphaModFix/>
            </a:blip>
            <a:stretch>
              <a:fillRect/>
            </a:stretch>
          </p:blipFill>
          <p:spPr>
            <a:xfrm>
              <a:off x="3178777" y="5105329"/>
              <a:ext cx="308330" cy="319912"/>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3720168" y="5047174"/>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Traffic Influence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23">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5283844" y="5066541"/>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Verified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Caller</a:t>
              </a:r>
              <a:endParaRPr sz="1323" b="1" dirty="0">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24">
              <a:alphaModFix/>
            </a:blip>
            <a:stretch>
              <a:fillRect/>
            </a:stretch>
          </p:blipFill>
          <p:spPr>
            <a:xfrm>
              <a:off x="7862127" y="5085384"/>
              <a:ext cx="350038" cy="350038"/>
            </a:xfrm>
            <a:prstGeom prst="rect">
              <a:avLst/>
            </a:prstGeom>
            <a:noFill/>
            <a:ln>
              <a:noFill/>
            </a:ln>
          </p:spPr>
        </p:pic>
      </p:grpSp>
      <p:grpSp>
        <p:nvGrpSpPr>
          <p:cNvPr id="34" name="Gruppieren 33">
            <a:extLst>
              <a:ext uri="{FF2B5EF4-FFF2-40B4-BE49-F238E27FC236}">
                <a16:creationId xmlns:a16="http://schemas.microsoft.com/office/drawing/2014/main" id="{D9F42109-47A4-1B27-A540-0E52276664A3}"/>
              </a:ext>
            </a:extLst>
          </p:cNvPr>
          <p:cNvGrpSpPr/>
          <p:nvPr/>
        </p:nvGrpSpPr>
        <p:grpSpPr>
          <a:xfrm>
            <a:off x="8069796" y="5063818"/>
            <a:ext cx="1100700" cy="932684"/>
            <a:chOff x="9637155" y="5068655"/>
            <a:chExt cx="1100700" cy="932684"/>
          </a:xfrm>
        </p:grpSpPr>
        <p:sp>
          <p:nvSpPr>
            <p:cNvPr id="714" name="Google Shape;714;p23"/>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Event Subscription</a:t>
              </a:r>
              <a:endParaRPr sz="1323" b="1" dirty="0">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14" name="Gruppieren 13">
            <a:extLst>
              <a:ext uri="{FF2B5EF4-FFF2-40B4-BE49-F238E27FC236}">
                <a16:creationId xmlns:a16="http://schemas.microsoft.com/office/drawing/2014/main" id="{45320E0B-DB59-6C4E-8DCF-D25E097FD623}"/>
              </a:ext>
            </a:extLst>
          </p:cNvPr>
          <p:cNvGrpSpPr/>
          <p:nvPr/>
        </p:nvGrpSpPr>
        <p:grpSpPr>
          <a:xfrm>
            <a:off x="7221961" y="2363610"/>
            <a:ext cx="1108500" cy="691912"/>
            <a:chOff x="7905877" y="2366870"/>
            <a:chExt cx="1108500" cy="691912"/>
          </a:xfrm>
        </p:grpSpPr>
        <p:sp>
          <p:nvSpPr>
            <p:cNvPr id="4" name="Google Shape;619;g3128783cbcc_0_230">
              <a:extLst>
                <a:ext uri="{FF2B5EF4-FFF2-40B4-BE49-F238E27FC236}">
                  <a16:creationId xmlns:a16="http://schemas.microsoft.com/office/drawing/2014/main" id="{72C93814-612F-DA76-9716-673998B66715}"/>
                </a:ext>
              </a:extLst>
            </p:cNvPr>
            <p:cNvSpPr txBox="1"/>
            <p:nvPr/>
          </p:nvSpPr>
          <p:spPr>
            <a:xfrm>
              <a:off x="7905877" y="270988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5"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26">
              <a:alphaModFix/>
            </a:blip>
            <a:stretch>
              <a:fillRect/>
            </a:stretch>
          </p:blipFill>
          <p:spPr>
            <a:xfrm>
              <a:off x="8205483" y="2366870"/>
              <a:ext cx="440192" cy="343008"/>
            </a:xfrm>
            <a:prstGeom prst="rect">
              <a:avLst/>
            </a:prstGeom>
            <a:noFill/>
            <a:ln>
              <a:noFill/>
            </a:ln>
          </p:spPr>
        </p:pic>
      </p:grpSp>
      <p:grpSp>
        <p:nvGrpSpPr>
          <p:cNvPr id="41" name="Gruppieren 40">
            <a:extLst>
              <a:ext uri="{FF2B5EF4-FFF2-40B4-BE49-F238E27FC236}">
                <a16:creationId xmlns:a16="http://schemas.microsoft.com/office/drawing/2014/main" id="{6CF19406-AC95-26F9-FDF5-69F7228DA65D}"/>
              </a:ext>
            </a:extLst>
          </p:cNvPr>
          <p:cNvGrpSpPr/>
          <p:nvPr/>
        </p:nvGrpSpPr>
        <p:grpSpPr>
          <a:xfrm>
            <a:off x="2700585" y="2280365"/>
            <a:ext cx="1590600" cy="910233"/>
            <a:chOff x="9392205" y="2324483"/>
            <a:chExt cx="1590600" cy="910233"/>
          </a:xfrm>
        </p:grpSpPr>
        <p:sp>
          <p:nvSpPr>
            <p:cNvPr id="42" name="Google Shape;722;p23">
              <a:extLst>
                <a:ext uri="{FF2B5EF4-FFF2-40B4-BE49-F238E27FC236}">
                  <a16:creationId xmlns:a16="http://schemas.microsoft.com/office/drawing/2014/main" id="{DA9402F4-AB8F-D511-FD05-6CCF3DD0658C}"/>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Capability And Runtime Restrictions</a:t>
              </a:r>
              <a:endParaRPr sz="1323" b="1" dirty="0">
                <a:solidFill>
                  <a:srgbClr val="000000"/>
                </a:solidFill>
                <a:latin typeface="Montserrat"/>
                <a:ea typeface="Montserrat"/>
                <a:cs typeface="Montserrat"/>
                <a:sym typeface="Montserrat"/>
              </a:endParaRPr>
            </a:p>
          </p:txBody>
        </p:sp>
        <p:pic>
          <p:nvPicPr>
            <p:cNvPr id="43" name="Google Shape;730;p23">
              <a:extLst>
                <a:ext uri="{FF2B5EF4-FFF2-40B4-BE49-F238E27FC236}">
                  <a16:creationId xmlns:a16="http://schemas.microsoft.com/office/drawing/2014/main" id="{81FB7AD8-6CF5-A07A-CAE0-A5E40866629A}"/>
                </a:ext>
              </a:extLst>
            </p:cNvPr>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44" name="Gruppieren 43">
            <a:extLst>
              <a:ext uri="{FF2B5EF4-FFF2-40B4-BE49-F238E27FC236}">
                <a16:creationId xmlns:a16="http://schemas.microsoft.com/office/drawing/2014/main" id="{B78673C2-9A2C-CD03-E6BD-CDAE06A29D19}"/>
              </a:ext>
            </a:extLst>
          </p:cNvPr>
          <p:cNvGrpSpPr/>
          <p:nvPr/>
        </p:nvGrpSpPr>
        <p:grpSpPr>
          <a:xfrm>
            <a:off x="6948741" y="3259187"/>
            <a:ext cx="1845900" cy="869218"/>
            <a:chOff x="2752496" y="3305671"/>
            <a:chExt cx="1845900" cy="869218"/>
          </a:xfrm>
        </p:grpSpPr>
        <p:sp>
          <p:nvSpPr>
            <p:cNvPr id="45" name="Google Shape;706;p23">
              <a:extLst>
                <a:ext uri="{FF2B5EF4-FFF2-40B4-BE49-F238E27FC236}">
                  <a16:creationId xmlns:a16="http://schemas.microsoft.com/office/drawing/2014/main" id="{4D9D518C-5D9F-5FB4-E84A-097D23F407F0}"/>
                </a:ext>
              </a:extLst>
            </p:cNvPr>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040" b="1" dirty="0">
                  <a:solidFill>
                    <a:srgbClr val="000000"/>
                  </a:solidFill>
                  <a:latin typeface="Montserrat"/>
                  <a:ea typeface="Montserrat"/>
                  <a:cs typeface="Montserrat"/>
                  <a:sym typeface="Montserrat"/>
                </a:rPr>
                <a:t>Energy Footprint Notification</a:t>
              </a:r>
              <a:endParaRPr sz="1323" b="1" dirty="0">
                <a:solidFill>
                  <a:srgbClr val="000000"/>
                </a:solidFill>
                <a:latin typeface="Montserrat"/>
                <a:ea typeface="Montserrat"/>
                <a:cs typeface="Montserrat"/>
                <a:sym typeface="Montserrat"/>
              </a:endParaRPr>
            </a:p>
          </p:txBody>
        </p:sp>
        <p:pic>
          <p:nvPicPr>
            <p:cNvPr id="46" name="Google Shape;732;p23">
              <a:extLst>
                <a:ext uri="{FF2B5EF4-FFF2-40B4-BE49-F238E27FC236}">
                  <a16:creationId xmlns:a16="http://schemas.microsoft.com/office/drawing/2014/main" id="{6B750299-8EC2-E49A-345B-F844986631F9}"/>
                </a:ext>
              </a:extLst>
            </p:cNvPr>
            <p:cNvPicPr preferRelativeResize="0"/>
            <p:nvPr/>
          </p:nvPicPr>
          <p:blipFill>
            <a:blip r:embed="rId12">
              <a:alphaModFix/>
            </a:blip>
            <a:stretch>
              <a:fillRect/>
            </a:stretch>
          </p:blipFill>
          <p:spPr>
            <a:xfrm>
              <a:off x="3485005" y="3305671"/>
              <a:ext cx="380871" cy="350038"/>
            </a:xfrm>
            <a:prstGeom prst="rect">
              <a:avLst/>
            </a:prstGeom>
            <a:noFill/>
            <a:ln>
              <a:noFill/>
            </a:ln>
          </p:spPr>
        </p:pic>
      </p:grpSp>
      <p:grpSp>
        <p:nvGrpSpPr>
          <p:cNvPr id="47" name="Gruppieren 46">
            <a:extLst>
              <a:ext uri="{FF2B5EF4-FFF2-40B4-BE49-F238E27FC236}">
                <a16:creationId xmlns:a16="http://schemas.microsoft.com/office/drawing/2014/main" id="{0B3A51C8-E0F4-0E6D-D8EC-E77A7E509802}"/>
              </a:ext>
            </a:extLst>
          </p:cNvPr>
          <p:cNvGrpSpPr/>
          <p:nvPr/>
        </p:nvGrpSpPr>
        <p:grpSpPr>
          <a:xfrm>
            <a:off x="6067198" y="4144694"/>
            <a:ext cx="1163100" cy="888455"/>
            <a:chOff x="6220982" y="4195666"/>
            <a:chExt cx="1163100" cy="888455"/>
          </a:xfrm>
        </p:grpSpPr>
        <p:pic>
          <p:nvPicPr>
            <p:cNvPr id="48" name="Google Shape;646;g3128783cbcc_0_230">
              <a:extLst>
                <a:ext uri="{FF2B5EF4-FFF2-40B4-BE49-F238E27FC236}">
                  <a16:creationId xmlns:a16="http://schemas.microsoft.com/office/drawing/2014/main" id="{26FFFB5E-1367-D187-DD03-81A3560E0DB5}"/>
                </a:ext>
              </a:extLst>
            </p:cNvPr>
            <p:cNvPicPr preferRelativeResize="0"/>
            <p:nvPr/>
          </p:nvPicPr>
          <p:blipFill rotWithShape="1">
            <a:blip r:embed="rId27">
              <a:alphaModFix/>
            </a:blip>
            <a:srcRect/>
            <a:stretch/>
          </p:blipFill>
          <p:spPr>
            <a:xfrm>
              <a:off x="6650525" y="4195666"/>
              <a:ext cx="237739" cy="323080"/>
            </a:xfrm>
            <a:prstGeom prst="rect">
              <a:avLst/>
            </a:prstGeom>
            <a:noFill/>
            <a:ln>
              <a:noFill/>
            </a:ln>
          </p:spPr>
        </p:pic>
        <p:sp>
          <p:nvSpPr>
            <p:cNvPr id="49" name="Google Shape;708;p23">
              <a:extLst>
                <a:ext uri="{FF2B5EF4-FFF2-40B4-BE49-F238E27FC236}">
                  <a16:creationId xmlns:a16="http://schemas.microsoft.com/office/drawing/2014/main" id="{6EAEAC11-7A76-754E-24D7-48FAA2D27C89}"/>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QoS Booking (Quality on Demand)</a:t>
              </a:r>
              <a:endParaRPr sz="1323" b="1" dirty="0">
                <a:solidFill>
                  <a:srgbClr val="000000"/>
                </a:solidFill>
                <a:latin typeface="Montserrat"/>
                <a:ea typeface="Montserrat"/>
                <a:cs typeface="Montserrat"/>
                <a:sym typeface="Montserrat"/>
              </a:endParaRPr>
            </a:p>
          </p:txBody>
        </p:sp>
      </p:grpSp>
      <p:grpSp>
        <p:nvGrpSpPr>
          <p:cNvPr id="50" name="Gruppieren 49">
            <a:extLst>
              <a:ext uri="{FF2B5EF4-FFF2-40B4-BE49-F238E27FC236}">
                <a16:creationId xmlns:a16="http://schemas.microsoft.com/office/drawing/2014/main" id="{526A1F06-0DDE-7F18-A9EE-E05A8DCC59A6}"/>
              </a:ext>
            </a:extLst>
          </p:cNvPr>
          <p:cNvGrpSpPr/>
          <p:nvPr/>
        </p:nvGrpSpPr>
        <p:grpSpPr>
          <a:xfrm>
            <a:off x="6617720" y="5063818"/>
            <a:ext cx="989100" cy="932684"/>
            <a:chOff x="9748755" y="5068655"/>
            <a:chExt cx="989100" cy="932684"/>
          </a:xfrm>
        </p:grpSpPr>
        <p:sp>
          <p:nvSpPr>
            <p:cNvPr id="51" name="Google Shape;714;p23">
              <a:extLst>
                <a:ext uri="{FF2B5EF4-FFF2-40B4-BE49-F238E27FC236}">
                  <a16:creationId xmlns:a16="http://schemas.microsoft.com/office/drawing/2014/main" id="{1A37D179-0062-8B48-DEC2-1BCF0346580D}"/>
                </a:ext>
              </a:extLst>
            </p:cNvPr>
            <p:cNvSpPr txBox="1"/>
            <p:nvPr/>
          </p:nvSpPr>
          <p:spPr>
            <a:xfrm>
              <a:off x="9748755" y="5496739"/>
              <a:ext cx="989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Call Handling</a:t>
              </a:r>
              <a:endParaRPr sz="1323" b="1" dirty="0">
                <a:solidFill>
                  <a:srgbClr val="000000"/>
                </a:solidFill>
                <a:latin typeface="Montserrat"/>
                <a:ea typeface="Montserrat"/>
                <a:cs typeface="Montserrat"/>
                <a:sym typeface="Montserrat"/>
              </a:endParaRPr>
            </a:p>
          </p:txBody>
        </p:sp>
        <p:pic>
          <p:nvPicPr>
            <p:cNvPr id="52" name="Google Shape;746;p23">
              <a:extLst>
                <a:ext uri="{FF2B5EF4-FFF2-40B4-BE49-F238E27FC236}">
                  <a16:creationId xmlns:a16="http://schemas.microsoft.com/office/drawing/2014/main" id="{E76BCBF9-5A75-BA52-DF12-9FFC1D6ABE06}"/>
                </a:ext>
              </a:extLst>
            </p:cNvPr>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53" name="Gruppieren 52">
            <a:extLst>
              <a:ext uri="{FF2B5EF4-FFF2-40B4-BE49-F238E27FC236}">
                <a16:creationId xmlns:a16="http://schemas.microsoft.com/office/drawing/2014/main" id="{ADBCA341-77F8-1A44-5D75-EE0436708C41}"/>
              </a:ext>
            </a:extLst>
          </p:cNvPr>
          <p:cNvGrpSpPr/>
          <p:nvPr/>
        </p:nvGrpSpPr>
        <p:grpSpPr>
          <a:xfrm>
            <a:off x="9633474" y="5063818"/>
            <a:ext cx="1100700" cy="932684"/>
            <a:chOff x="9637155" y="5068655"/>
            <a:chExt cx="1100700" cy="932684"/>
          </a:xfrm>
        </p:grpSpPr>
        <p:sp>
          <p:nvSpPr>
            <p:cNvPr id="54" name="Google Shape;714;p23">
              <a:extLst>
                <a:ext uri="{FF2B5EF4-FFF2-40B4-BE49-F238E27FC236}">
                  <a16:creationId xmlns:a16="http://schemas.microsoft.com/office/drawing/2014/main" id="{BEBF8462-F481-8169-C68F-B2055C7B4344}"/>
                </a:ext>
              </a:extLst>
            </p:cNvPr>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Registration</a:t>
              </a:r>
              <a:endParaRPr sz="1323" b="1" dirty="0">
                <a:solidFill>
                  <a:srgbClr val="000000"/>
                </a:solidFill>
                <a:latin typeface="Montserrat"/>
                <a:ea typeface="Montserrat"/>
                <a:cs typeface="Montserrat"/>
                <a:sym typeface="Montserrat"/>
              </a:endParaRPr>
            </a:p>
          </p:txBody>
        </p:sp>
        <p:pic>
          <p:nvPicPr>
            <p:cNvPr id="55" name="Google Shape;746;p23">
              <a:extLst>
                <a:ext uri="{FF2B5EF4-FFF2-40B4-BE49-F238E27FC236}">
                  <a16:creationId xmlns:a16="http://schemas.microsoft.com/office/drawing/2014/main" id="{0F99225E-A62F-D0BA-0043-5E8D95B7C4C2}"/>
                </a:ext>
              </a:extLst>
            </p:cNvPr>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643" name="Gruppieren 642">
            <a:extLst>
              <a:ext uri="{FF2B5EF4-FFF2-40B4-BE49-F238E27FC236}">
                <a16:creationId xmlns:a16="http://schemas.microsoft.com/office/drawing/2014/main" id="{9A746D54-090D-77AE-AB8C-8D7A693A80E8}"/>
              </a:ext>
            </a:extLst>
          </p:cNvPr>
          <p:cNvGrpSpPr/>
          <p:nvPr/>
        </p:nvGrpSpPr>
        <p:grpSpPr>
          <a:xfrm>
            <a:off x="4681477" y="2271997"/>
            <a:ext cx="1297800" cy="731986"/>
            <a:chOff x="5603700" y="2271997"/>
            <a:chExt cx="1297800" cy="731986"/>
          </a:xfrm>
        </p:grpSpPr>
        <p:sp>
          <p:nvSpPr>
            <p:cNvPr id="2" name="Google Shape;609;g3128783cbcc_0_230">
              <a:extLst>
                <a:ext uri="{FF2B5EF4-FFF2-40B4-BE49-F238E27FC236}">
                  <a16:creationId xmlns:a16="http://schemas.microsoft.com/office/drawing/2014/main" id="{E6FE0921-DB5B-BBDC-39E7-2A7A1EDC670C}"/>
                </a:ext>
              </a:extLst>
            </p:cNvPr>
            <p:cNvSpPr txBox="1"/>
            <p:nvPr/>
          </p:nvSpPr>
          <p:spPr>
            <a:xfrm>
              <a:off x="5603700" y="2655083"/>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3" name="Google Shape;610;g3128783cbcc_0_230">
              <a:extLst>
                <a:ext uri="{FF2B5EF4-FFF2-40B4-BE49-F238E27FC236}">
                  <a16:creationId xmlns:a16="http://schemas.microsoft.com/office/drawing/2014/main" id="{8EF1A87A-5D64-BD0D-582C-DA70C8CD17FC}"/>
                </a:ext>
              </a:extLst>
            </p:cNvPr>
            <p:cNvGrpSpPr/>
            <p:nvPr/>
          </p:nvGrpSpPr>
          <p:grpSpPr>
            <a:xfrm>
              <a:off x="6071241" y="2271997"/>
              <a:ext cx="362732" cy="362781"/>
              <a:chOff x="8745646" y="112631"/>
              <a:chExt cx="483063" cy="483063"/>
            </a:xfrm>
          </p:grpSpPr>
          <p:pic>
            <p:nvPicPr>
              <p:cNvPr id="26" name="Google Shape;611;g3128783cbcc_0_230" descr="Smart Phone outline">
                <a:extLst>
                  <a:ext uri="{FF2B5EF4-FFF2-40B4-BE49-F238E27FC236}">
                    <a16:creationId xmlns:a16="http://schemas.microsoft.com/office/drawing/2014/main" id="{F465E002-C58B-71A6-E2E9-3154D31D3D7C}"/>
                  </a:ext>
                </a:extLst>
              </p:cNvPr>
              <p:cNvPicPr preferRelativeResize="0"/>
              <p:nvPr/>
            </p:nvPicPr>
            <p:blipFill rotWithShape="1">
              <a:blip r:embed="rId28">
                <a:alphaModFix/>
              </a:blip>
              <a:srcRect/>
              <a:stretch/>
            </p:blipFill>
            <p:spPr>
              <a:xfrm>
                <a:off x="8745646" y="112631"/>
                <a:ext cx="483063" cy="483063"/>
              </a:xfrm>
              <a:prstGeom prst="rect">
                <a:avLst/>
              </a:prstGeom>
              <a:noFill/>
              <a:ln>
                <a:noFill/>
              </a:ln>
            </p:spPr>
          </p:pic>
          <p:pic>
            <p:nvPicPr>
              <p:cNvPr id="59" name="Google Shape;612;g3128783cbcc_0_230" descr="World outline">
                <a:extLst>
                  <a:ext uri="{FF2B5EF4-FFF2-40B4-BE49-F238E27FC236}">
                    <a16:creationId xmlns:a16="http://schemas.microsoft.com/office/drawing/2014/main" id="{2391CEAF-4A5F-4EA9-7B74-829809EE81E2}"/>
                  </a:ext>
                </a:extLst>
              </p:cNvPr>
              <p:cNvPicPr preferRelativeResize="0"/>
              <p:nvPr/>
            </p:nvPicPr>
            <p:blipFill rotWithShape="1">
              <a:blip r:embed="rId29">
                <a:alphaModFix/>
              </a:blip>
              <a:srcRect l="3510" t="1820" r="-3509" b="-1819"/>
              <a:stretch/>
            </p:blipFill>
            <p:spPr>
              <a:xfrm rot="1645616" flipH="1">
                <a:off x="8883107" y="261061"/>
                <a:ext cx="189144" cy="189144"/>
              </a:xfrm>
              <a:prstGeom prst="rect">
                <a:avLst/>
              </a:prstGeom>
              <a:noFill/>
              <a:ln>
                <a:noFill/>
              </a:ln>
            </p:spPr>
          </p:pic>
        </p:grpSp>
      </p:grpSp>
      <p:grpSp>
        <p:nvGrpSpPr>
          <p:cNvPr id="644" name="Gruppieren 643">
            <a:extLst>
              <a:ext uri="{FF2B5EF4-FFF2-40B4-BE49-F238E27FC236}">
                <a16:creationId xmlns:a16="http://schemas.microsoft.com/office/drawing/2014/main" id="{E9F79704-1CE2-DD56-3E3C-1B04F977EFF2}"/>
              </a:ext>
            </a:extLst>
          </p:cNvPr>
          <p:cNvGrpSpPr/>
          <p:nvPr/>
        </p:nvGrpSpPr>
        <p:grpSpPr>
          <a:xfrm>
            <a:off x="5810853" y="2252212"/>
            <a:ext cx="1579532" cy="735669"/>
            <a:chOff x="6853159" y="2252212"/>
            <a:chExt cx="1579532" cy="735669"/>
          </a:xfrm>
        </p:grpSpPr>
        <p:sp>
          <p:nvSpPr>
            <p:cNvPr id="60" name="Google Shape;609;g3128783cbcc_0_230">
              <a:extLst>
                <a:ext uri="{FF2B5EF4-FFF2-40B4-BE49-F238E27FC236}">
                  <a16:creationId xmlns:a16="http://schemas.microsoft.com/office/drawing/2014/main" id="{9124472D-FFCA-1BC7-A7AC-4A66C61A107D}"/>
                </a:ext>
              </a:extLst>
            </p:cNvPr>
            <p:cNvSpPr txBox="1"/>
            <p:nvPr/>
          </p:nvSpPr>
          <p:spPr>
            <a:xfrm>
              <a:off x="6853159" y="2638981"/>
              <a:ext cx="1579532"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Subscriptions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 name="Google Shape;610;g3128783cbcc_0_230">
              <a:extLst>
                <a:ext uri="{FF2B5EF4-FFF2-40B4-BE49-F238E27FC236}">
                  <a16:creationId xmlns:a16="http://schemas.microsoft.com/office/drawing/2014/main" id="{CDD84643-4A43-22D7-C4FC-443DD411210F}"/>
                </a:ext>
              </a:extLst>
            </p:cNvPr>
            <p:cNvGrpSpPr/>
            <p:nvPr/>
          </p:nvGrpSpPr>
          <p:grpSpPr>
            <a:xfrm>
              <a:off x="7519567" y="2252212"/>
              <a:ext cx="362732" cy="362781"/>
              <a:chOff x="8745646" y="112631"/>
              <a:chExt cx="483063" cy="483063"/>
            </a:xfrm>
          </p:grpSpPr>
          <p:pic>
            <p:nvPicPr>
              <p:cNvPr id="62" name="Google Shape;611;g3128783cbcc_0_230" descr="Smart Phone outline">
                <a:extLst>
                  <a:ext uri="{FF2B5EF4-FFF2-40B4-BE49-F238E27FC236}">
                    <a16:creationId xmlns:a16="http://schemas.microsoft.com/office/drawing/2014/main" id="{57D41304-2AA3-337E-DD39-44873CA0AAF6}"/>
                  </a:ext>
                </a:extLst>
              </p:cNvPr>
              <p:cNvPicPr preferRelativeResize="0"/>
              <p:nvPr/>
            </p:nvPicPr>
            <p:blipFill rotWithShape="1">
              <a:blip r:embed="rId28">
                <a:alphaModFix/>
              </a:blip>
              <a:srcRect/>
              <a:stretch/>
            </p:blipFill>
            <p:spPr>
              <a:xfrm>
                <a:off x="8745646" y="112631"/>
                <a:ext cx="483063" cy="483063"/>
              </a:xfrm>
              <a:prstGeom prst="rect">
                <a:avLst/>
              </a:prstGeom>
              <a:noFill/>
              <a:ln>
                <a:noFill/>
              </a:ln>
            </p:spPr>
          </p:pic>
          <p:pic>
            <p:nvPicPr>
              <p:cNvPr id="63" name="Google Shape;612;g3128783cbcc_0_230" descr="World outline">
                <a:extLst>
                  <a:ext uri="{FF2B5EF4-FFF2-40B4-BE49-F238E27FC236}">
                    <a16:creationId xmlns:a16="http://schemas.microsoft.com/office/drawing/2014/main" id="{301F0955-45FA-D966-A4FE-50ED41765028}"/>
                  </a:ext>
                </a:extLst>
              </p:cNvPr>
              <p:cNvPicPr preferRelativeResize="0"/>
              <p:nvPr/>
            </p:nvPicPr>
            <p:blipFill rotWithShape="1">
              <a:blip r:embed="rId29">
                <a:alphaModFix/>
              </a:blip>
              <a:srcRect l="3510" t="1820" r="-3509" b="-1819"/>
              <a:stretch/>
            </p:blipFill>
            <p:spPr>
              <a:xfrm rot="1645616" flipH="1">
                <a:off x="8883107" y="261061"/>
                <a:ext cx="189144" cy="189144"/>
              </a:xfrm>
              <a:prstGeom prst="rect">
                <a:avLst/>
              </a:prstGeom>
              <a:noFill/>
              <a:ln>
                <a:noFill/>
              </a:ln>
            </p:spPr>
          </p:pic>
        </p:grpSp>
      </p:grpSp>
      <p:grpSp>
        <p:nvGrpSpPr>
          <p:cNvPr id="640" name="Gruppieren 639">
            <a:extLst>
              <a:ext uri="{FF2B5EF4-FFF2-40B4-BE49-F238E27FC236}">
                <a16:creationId xmlns:a16="http://schemas.microsoft.com/office/drawing/2014/main" id="{316E134F-7FBD-A6AF-0332-30171C5EC830}"/>
              </a:ext>
            </a:extLst>
          </p:cNvPr>
          <p:cNvGrpSpPr/>
          <p:nvPr/>
        </p:nvGrpSpPr>
        <p:grpSpPr>
          <a:xfrm>
            <a:off x="9584215" y="2262846"/>
            <a:ext cx="1590600" cy="910233"/>
            <a:chOff x="9392205" y="2324483"/>
            <a:chExt cx="1590600" cy="910233"/>
          </a:xfrm>
        </p:grpSpPr>
        <p:sp>
          <p:nvSpPr>
            <p:cNvPr id="641" name="Google Shape;722;p23">
              <a:extLst>
                <a:ext uri="{FF2B5EF4-FFF2-40B4-BE49-F238E27FC236}">
                  <a16:creationId xmlns:a16="http://schemas.microsoft.com/office/drawing/2014/main" id="{A928BEE4-64A7-7162-CAAD-F0AD6B6DEF0B}"/>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Subscriptions (Device Status)</a:t>
              </a:r>
              <a:endParaRPr sz="1323" b="1" dirty="0">
                <a:solidFill>
                  <a:srgbClr val="000000"/>
                </a:solidFill>
                <a:latin typeface="Montserrat"/>
                <a:ea typeface="Montserrat"/>
                <a:cs typeface="Montserrat"/>
                <a:sym typeface="Montserrat"/>
              </a:endParaRPr>
            </a:p>
          </p:txBody>
        </p:sp>
        <p:pic>
          <p:nvPicPr>
            <p:cNvPr id="642" name="Google Shape;730;p23">
              <a:extLst>
                <a:ext uri="{FF2B5EF4-FFF2-40B4-BE49-F238E27FC236}">
                  <a16:creationId xmlns:a16="http://schemas.microsoft.com/office/drawing/2014/main" id="{D077A637-3E4C-F4D1-9FBB-8CAEA87DE0EF}"/>
                </a:ext>
              </a:extLst>
            </p:cNvPr>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650" name="Gruppieren 649">
            <a:extLst>
              <a:ext uri="{FF2B5EF4-FFF2-40B4-BE49-F238E27FC236}">
                <a16:creationId xmlns:a16="http://schemas.microsoft.com/office/drawing/2014/main" id="{C643F6EE-B600-9BAA-D1D6-C27FA394F881}"/>
              </a:ext>
            </a:extLst>
          </p:cNvPr>
          <p:cNvGrpSpPr/>
          <p:nvPr/>
        </p:nvGrpSpPr>
        <p:grpSpPr>
          <a:xfrm>
            <a:off x="4251751" y="3245638"/>
            <a:ext cx="1066500" cy="738353"/>
            <a:chOff x="-1733309" y="1714500"/>
            <a:chExt cx="1066500" cy="738353"/>
          </a:xfrm>
        </p:grpSpPr>
        <p:sp>
          <p:nvSpPr>
            <p:cNvPr id="645" name="Google Shape;598;g3128783cbcc_0_230">
              <a:extLst>
                <a:ext uri="{FF2B5EF4-FFF2-40B4-BE49-F238E27FC236}">
                  <a16:creationId xmlns:a16="http://schemas.microsoft.com/office/drawing/2014/main" id="{6CC5034A-BB0B-6417-3177-2AD171E190C3}"/>
                </a:ext>
              </a:extLst>
            </p:cNvPr>
            <p:cNvSpPr txBox="1"/>
            <p:nvPr/>
          </p:nvSpPr>
          <p:spPr>
            <a:xfrm>
              <a:off x="-1733309" y="21039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Visit Location</a:t>
              </a:r>
              <a:endParaRPr sz="1400" b="1" i="0" u="none" strike="noStrike" cap="none" dirty="0">
                <a:solidFill>
                  <a:srgbClr val="000000"/>
                </a:solidFill>
                <a:latin typeface="Montserrat"/>
                <a:ea typeface="Montserrat"/>
                <a:cs typeface="Montserrat"/>
                <a:sym typeface="Montserrat"/>
              </a:endParaRPr>
            </a:p>
          </p:txBody>
        </p:sp>
        <p:grpSp>
          <p:nvGrpSpPr>
            <p:cNvPr id="646" name="Google Shape;599;g3128783cbcc_0_230">
              <a:extLst>
                <a:ext uri="{FF2B5EF4-FFF2-40B4-BE49-F238E27FC236}">
                  <a16:creationId xmlns:a16="http://schemas.microsoft.com/office/drawing/2014/main" id="{4FD708CA-438C-03CA-B575-56C6CC0494E5}"/>
                </a:ext>
              </a:extLst>
            </p:cNvPr>
            <p:cNvGrpSpPr/>
            <p:nvPr/>
          </p:nvGrpSpPr>
          <p:grpSpPr>
            <a:xfrm>
              <a:off x="-1379687" y="1714500"/>
              <a:ext cx="373380" cy="330667"/>
              <a:chOff x="110067" y="275988"/>
              <a:chExt cx="533400" cy="745585"/>
            </a:xfrm>
          </p:grpSpPr>
          <p:sp>
            <p:nvSpPr>
              <p:cNvPr id="647" name="Google Shape;600;g3128783cbcc_0_230">
                <a:extLst>
                  <a:ext uri="{FF2B5EF4-FFF2-40B4-BE49-F238E27FC236}">
                    <a16:creationId xmlns:a16="http://schemas.microsoft.com/office/drawing/2014/main" id="{893D54A8-6410-A6F9-FE3C-3ABBC788E060}"/>
                  </a:ext>
                </a:extLst>
              </p:cNvPr>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8" name="Google Shape;601;g3128783cbcc_0_230">
                <a:extLst>
                  <a:ext uri="{FF2B5EF4-FFF2-40B4-BE49-F238E27FC236}">
                    <a16:creationId xmlns:a16="http://schemas.microsoft.com/office/drawing/2014/main" id="{269CD9DE-421F-39A2-6311-B6C53FF78D63}"/>
                  </a:ext>
                </a:extLst>
              </p:cNvPr>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9" name="Google Shape;602;g3128783cbcc_0_230">
                <a:extLst>
                  <a:ext uri="{FF2B5EF4-FFF2-40B4-BE49-F238E27FC236}">
                    <a16:creationId xmlns:a16="http://schemas.microsoft.com/office/drawing/2014/main" id="{363C8814-E5E4-F826-6BD6-18753688A9D5}"/>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grpSp>
      <p:grpSp>
        <p:nvGrpSpPr>
          <p:cNvPr id="651" name="Gruppieren 650">
            <a:extLst>
              <a:ext uri="{FF2B5EF4-FFF2-40B4-BE49-F238E27FC236}">
                <a16:creationId xmlns:a16="http://schemas.microsoft.com/office/drawing/2014/main" id="{26F11985-8D65-0F0F-5535-3FF94A419325}"/>
              </a:ext>
            </a:extLst>
          </p:cNvPr>
          <p:cNvGrpSpPr/>
          <p:nvPr/>
        </p:nvGrpSpPr>
        <p:grpSpPr>
          <a:xfrm>
            <a:off x="9778329" y="3311860"/>
            <a:ext cx="943800" cy="804731"/>
            <a:chOff x="577666" y="2342740"/>
            <a:chExt cx="943800" cy="804731"/>
          </a:xfrm>
        </p:grpSpPr>
        <p:sp>
          <p:nvSpPr>
            <p:cNvPr id="652" name="Google Shape;721;p23">
              <a:extLst>
                <a:ext uri="{FF2B5EF4-FFF2-40B4-BE49-F238E27FC236}">
                  <a16:creationId xmlns:a16="http://schemas.microsoft.com/office/drawing/2014/main" id="{CE525881-3187-D913-9169-8AEBAA8774D4}"/>
                </a:ext>
              </a:extLst>
            </p:cNvPr>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Tenure</a:t>
              </a:r>
              <a:endParaRPr sz="1323" b="1" dirty="0">
                <a:solidFill>
                  <a:srgbClr val="000000"/>
                </a:solidFill>
                <a:latin typeface="Montserrat"/>
                <a:ea typeface="Montserrat"/>
                <a:cs typeface="Montserrat"/>
                <a:sym typeface="Montserrat"/>
              </a:endParaRPr>
            </a:p>
          </p:txBody>
        </p:sp>
        <p:pic>
          <p:nvPicPr>
            <p:cNvPr id="653" name="Google Shape;726;p23">
              <a:extLst>
                <a:ext uri="{FF2B5EF4-FFF2-40B4-BE49-F238E27FC236}">
                  <a16:creationId xmlns:a16="http://schemas.microsoft.com/office/drawing/2014/main" id="{E6B3C3E2-4DF1-FA28-D95B-FF7789BF77DD}"/>
                </a:ext>
              </a:extLst>
            </p:cNvPr>
            <p:cNvPicPr preferRelativeResize="0"/>
            <p:nvPr/>
          </p:nvPicPr>
          <p:blipFill>
            <a:blip r:embed="rId6">
              <a:alphaModFix/>
            </a:blip>
            <a:stretch>
              <a:fillRect/>
            </a:stretch>
          </p:blipFill>
          <p:spPr>
            <a:xfrm>
              <a:off x="806562" y="2342740"/>
              <a:ext cx="486009" cy="319925"/>
            </a:xfrm>
            <a:prstGeom prst="rect">
              <a:avLst/>
            </a:prstGeom>
            <a:noFill/>
            <a:ln>
              <a:noFill/>
            </a:ln>
          </p:spPr>
        </p:pic>
      </p:grpSp>
      <p:grpSp>
        <p:nvGrpSpPr>
          <p:cNvPr id="654" name="Gruppieren 653">
            <a:extLst>
              <a:ext uri="{FF2B5EF4-FFF2-40B4-BE49-F238E27FC236}">
                <a16:creationId xmlns:a16="http://schemas.microsoft.com/office/drawing/2014/main" id="{033D4258-777C-AF00-C068-3072FCC294C5}"/>
              </a:ext>
            </a:extLst>
          </p:cNvPr>
          <p:cNvGrpSpPr/>
          <p:nvPr/>
        </p:nvGrpSpPr>
        <p:grpSpPr>
          <a:xfrm>
            <a:off x="468016" y="5110737"/>
            <a:ext cx="1163100" cy="853427"/>
            <a:chOff x="9605955" y="4234451"/>
            <a:chExt cx="1163100" cy="853427"/>
          </a:xfrm>
        </p:grpSpPr>
        <p:sp>
          <p:nvSpPr>
            <p:cNvPr id="655" name="Google Shape;708;p23">
              <a:extLst>
                <a:ext uri="{FF2B5EF4-FFF2-40B4-BE49-F238E27FC236}">
                  <a16:creationId xmlns:a16="http://schemas.microsoft.com/office/drawing/2014/main" id="{0BF72AFE-8840-129A-4A97-2AE97EECD11E}"/>
                </a:ext>
              </a:extLst>
            </p:cNvPr>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 Delivery Notification Subscription</a:t>
              </a:r>
              <a:endParaRPr sz="1323" b="1" dirty="0">
                <a:solidFill>
                  <a:srgbClr val="000000"/>
                </a:solidFill>
                <a:latin typeface="Montserrat"/>
                <a:ea typeface="Montserrat"/>
                <a:cs typeface="Montserrat"/>
                <a:sym typeface="Montserrat"/>
              </a:endParaRPr>
            </a:p>
          </p:txBody>
        </p:sp>
        <p:pic>
          <p:nvPicPr>
            <p:cNvPr id="656" name="Google Shape;740;p23">
              <a:extLst>
                <a:ext uri="{FF2B5EF4-FFF2-40B4-BE49-F238E27FC236}">
                  <a16:creationId xmlns:a16="http://schemas.microsoft.com/office/drawing/2014/main" id="{C42CCE5A-83B8-6039-B045-B5809B8D71D7}"/>
                </a:ext>
              </a:extLst>
            </p:cNvPr>
            <p:cNvPicPr preferRelativeResize="0"/>
            <p:nvPr/>
          </p:nvPicPr>
          <p:blipFill>
            <a:blip r:embed="rId20">
              <a:alphaModFix/>
            </a:blip>
            <a:stretch>
              <a:fillRect/>
            </a:stretch>
          </p:blipFill>
          <p:spPr>
            <a:xfrm>
              <a:off x="10000495" y="4234451"/>
              <a:ext cx="374021" cy="34908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94D68442-647D-620D-A242-D1071366D66C}"/>
              </a:ext>
            </a:extLst>
          </p:cNvPr>
          <p:cNvGraphicFramePr>
            <a:graphicFrameLocks noChangeAspect="1"/>
          </p:cNvGraphicFramePr>
          <p:nvPr>
            <p:custDataLst>
              <p:tags r:id="rId1"/>
            </p:custDataLst>
            <p:extLst>
              <p:ext uri="{D42A27DB-BD31-4B8C-83A1-F6EECF244321}">
                <p14:modId xmlns:p14="http://schemas.microsoft.com/office/powerpoint/2010/main" val="549555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4" name="think-cell data - do not delete" hidden="1">
                        <a:extLst>
                          <a:ext uri="{FF2B5EF4-FFF2-40B4-BE49-F238E27FC236}">
                            <a16:creationId xmlns:a16="http://schemas.microsoft.com/office/drawing/2014/main" id="{94D68442-647D-620D-A242-D1071366D6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28" name="Gruppieren 27">
            <a:extLst>
              <a:ext uri="{FF2B5EF4-FFF2-40B4-BE49-F238E27FC236}">
                <a16:creationId xmlns:a16="http://schemas.microsoft.com/office/drawing/2014/main" id="{C96B3F2B-8CE6-6C5C-85E1-4E7FC22B826C}"/>
              </a:ext>
            </a:extLst>
          </p:cNvPr>
          <p:cNvGrpSpPr/>
          <p:nvPr/>
        </p:nvGrpSpPr>
        <p:grpSpPr>
          <a:xfrm>
            <a:off x="221458" y="4768171"/>
            <a:ext cx="1969200" cy="1447229"/>
            <a:chOff x="9239338" y="3330276"/>
            <a:chExt cx="1969200" cy="1447229"/>
          </a:xfrm>
        </p:grpSpPr>
        <p:sp>
          <p:nvSpPr>
            <p:cNvPr id="753" name="Google Shape;753;p24"/>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Edge Cloud</a:t>
              </a:r>
              <a:endParaRPr dirty="0"/>
            </a:p>
          </p:txBody>
        </p:sp>
        <p:sp>
          <p:nvSpPr>
            <p:cNvPr id="754" name="Google Shape;754;p24"/>
            <p:cNvSpPr txBox="1"/>
            <p:nvPr/>
          </p:nvSpPr>
          <p:spPr>
            <a:xfrm>
              <a:off x="92393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grpSp>
      <p:grpSp>
        <p:nvGrpSpPr>
          <p:cNvPr id="19" name="Gruppieren 18">
            <a:extLst>
              <a:ext uri="{FF2B5EF4-FFF2-40B4-BE49-F238E27FC236}">
                <a16:creationId xmlns:a16="http://schemas.microsoft.com/office/drawing/2014/main" id="{85887798-12A5-C9BD-3ACF-CAC1F78B5379}"/>
              </a:ext>
            </a:extLst>
          </p:cNvPr>
          <p:cNvGrpSpPr/>
          <p:nvPr/>
        </p:nvGrpSpPr>
        <p:grpSpPr>
          <a:xfrm>
            <a:off x="7532734" y="1833410"/>
            <a:ext cx="1969200" cy="1277738"/>
            <a:chOff x="5628671" y="1842531"/>
            <a:chExt cx="1969200" cy="1277738"/>
          </a:xfrm>
        </p:grpSpPr>
        <p:sp>
          <p:nvSpPr>
            <p:cNvPr id="755" name="Google Shape;755;p24"/>
            <p:cNvSpPr txBox="1"/>
            <p:nvPr/>
          </p:nvSpPr>
          <p:spPr>
            <a:xfrm>
              <a:off x="5628671"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Establish web-based communication by clicking an object</a:t>
              </a:r>
              <a:endParaRPr dirty="0"/>
            </a:p>
          </p:txBody>
        </p:sp>
        <p:sp>
          <p:nvSpPr>
            <p:cNvPr id="758" name="Google Shape;758;p24"/>
            <p:cNvSpPr/>
            <p:nvPr/>
          </p:nvSpPr>
          <p:spPr>
            <a:xfrm>
              <a:off x="5803271"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Click to Dial</a:t>
              </a:r>
              <a:endParaRPr dirty="0"/>
            </a:p>
          </p:txBody>
        </p:sp>
      </p:grpSp>
      <p:grpSp>
        <p:nvGrpSpPr>
          <p:cNvPr id="20" name="Gruppieren 19">
            <a:extLst>
              <a:ext uri="{FF2B5EF4-FFF2-40B4-BE49-F238E27FC236}">
                <a16:creationId xmlns:a16="http://schemas.microsoft.com/office/drawing/2014/main" id="{AD76B71F-77E9-8FFC-86E6-56C28A2C01D8}"/>
              </a:ext>
            </a:extLst>
          </p:cNvPr>
          <p:cNvGrpSpPr/>
          <p:nvPr/>
        </p:nvGrpSpPr>
        <p:grpSpPr>
          <a:xfrm>
            <a:off x="9360935" y="1833410"/>
            <a:ext cx="1969200" cy="1277738"/>
            <a:chOff x="7434987" y="1842531"/>
            <a:chExt cx="1969200" cy="1277738"/>
          </a:xfrm>
        </p:grpSpPr>
        <p:sp>
          <p:nvSpPr>
            <p:cNvPr id="759" name="Google Shape;759;p24"/>
            <p:cNvSpPr/>
            <p:nvPr/>
          </p:nvSpPr>
          <p:spPr>
            <a:xfrm>
              <a:off x="76095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Alerts the consumers if and when the QoS threshold has breached</a:t>
              </a:r>
              <a:endParaRPr dirty="0"/>
            </a:p>
          </p:txBody>
        </p:sp>
      </p:grpSp>
      <p:grpSp>
        <p:nvGrpSpPr>
          <p:cNvPr id="30" name="Gruppieren 29">
            <a:extLst>
              <a:ext uri="{FF2B5EF4-FFF2-40B4-BE49-F238E27FC236}">
                <a16:creationId xmlns:a16="http://schemas.microsoft.com/office/drawing/2014/main" id="{BBBF3132-AD5C-250E-FFA2-04D4342378F2}"/>
              </a:ext>
            </a:extLst>
          </p:cNvPr>
          <p:cNvGrpSpPr/>
          <p:nvPr/>
        </p:nvGrpSpPr>
        <p:grpSpPr>
          <a:xfrm>
            <a:off x="5679421" y="4768171"/>
            <a:ext cx="1969200" cy="1447229"/>
            <a:chOff x="252445" y="4811360"/>
            <a:chExt cx="1969200" cy="1447229"/>
          </a:xfrm>
        </p:grpSpPr>
        <p:sp>
          <p:nvSpPr>
            <p:cNvPr id="763" name="Google Shape;763;p24"/>
            <p:cNvSpPr/>
            <p:nvPr/>
          </p:nvSpPr>
          <p:spPr>
            <a:xfrm>
              <a:off x="427045"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grpSp>
      <p:grpSp>
        <p:nvGrpSpPr>
          <p:cNvPr id="27" name="Gruppieren 26">
            <a:extLst>
              <a:ext uri="{FF2B5EF4-FFF2-40B4-BE49-F238E27FC236}">
                <a16:creationId xmlns:a16="http://schemas.microsoft.com/office/drawing/2014/main" id="{AF86AD02-69E9-24F9-648B-E38A71764745}"/>
              </a:ext>
            </a:extLst>
          </p:cNvPr>
          <p:cNvGrpSpPr/>
          <p:nvPr/>
        </p:nvGrpSpPr>
        <p:grpSpPr>
          <a:xfrm>
            <a:off x="9360935" y="3301808"/>
            <a:ext cx="1969200" cy="1447229"/>
            <a:chOff x="7542238" y="3330276"/>
            <a:chExt cx="1969200" cy="1447229"/>
          </a:xfrm>
        </p:grpSpPr>
        <p:sp>
          <p:nvSpPr>
            <p:cNvPr id="765" name="Google Shape;765;p24"/>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Swap</a:t>
              </a:r>
              <a:endParaRPr dirty="0"/>
            </a:p>
          </p:txBody>
        </p:sp>
        <p:sp>
          <p:nvSpPr>
            <p:cNvPr id="766" name="Google Shape;766;p24"/>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grpSp>
      <p:grpSp>
        <p:nvGrpSpPr>
          <p:cNvPr id="12" name="Gruppieren 11">
            <a:extLst>
              <a:ext uri="{FF2B5EF4-FFF2-40B4-BE49-F238E27FC236}">
                <a16:creationId xmlns:a16="http://schemas.microsoft.com/office/drawing/2014/main" id="{6A93C4C2-B035-96B5-4A68-EBC43A9FFC6D}"/>
              </a:ext>
            </a:extLst>
          </p:cNvPr>
          <p:cNvGrpSpPr/>
          <p:nvPr/>
        </p:nvGrpSpPr>
        <p:grpSpPr>
          <a:xfrm>
            <a:off x="5705135" y="1833410"/>
            <a:ext cx="1968600" cy="1277738"/>
            <a:chOff x="3827495" y="1875600"/>
            <a:chExt cx="1968600" cy="1277738"/>
          </a:xfrm>
        </p:grpSpPr>
        <p:sp>
          <p:nvSpPr>
            <p:cNvPr id="767" name="Google Shape;767;p24"/>
            <p:cNvSpPr/>
            <p:nvPr/>
          </p:nvSpPr>
          <p:spPr>
            <a:xfrm>
              <a:off x="400179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Carrier Billing</a:t>
              </a:r>
              <a:endParaRPr dirty="0"/>
            </a:p>
            <a:p>
              <a:pPr marL="0" marR="0" lvl="0" indent="0" algn="ctr" rtl="0">
                <a:spcBef>
                  <a:spcPts val="0"/>
                </a:spcBef>
                <a:spcAft>
                  <a:spcPts val="0"/>
                </a:spcAft>
                <a:buNone/>
              </a:pPr>
              <a:r>
                <a:rPr lang="en-US" sz="1400" dirty="0" err="1">
                  <a:solidFill>
                    <a:srgbClr val="FFFFFF"/>
                  </a:solidFill>
                  <a:latin typeface="Montserrat SemiBold"/>
                  <a:ea typeface="Montserrat SemiBold"/>
                  <a:cs typeface="Montserrat SemiBold"/>
                  <a:sym typeface="Montserrat SemiBold"/>
                </a:rPr>
                <a:t>CheckOut</a:t>
              </a:r>
              <a:endParaRPr sz="1400" dirty="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Purchase, pay, and follow up on fulfilment of products </a:t>
              </a:r>
              <a:endParaRPr dirty="0"/>
            </a:p>
          </p:txBody>
        </p:sp>
      </p:grpSp>
      <p:grpSp>
        <p:nvGrpSpPr>
          <p:cNvPr id="24" name="Gruppieren 23">
            <a:extLst>
              <a:ext uri="{FF2B5EF4-FFF2-40B4-BE49-F238E27FC236}">
                <a16:creationId xmlns:a16="http://schemas.microsoft.com/office/drawing/2014/main" id="{13C37225-F288-AA9C-1C67-EF44B0BEE7E5}"/>
              </a:ext>
            </a:extLst>
          </p:cNvPr>
          <p:cNvGrpSpPr/>
          <p:nvPr/>
        </p:nvGrpSpPr>
        <p:grpSpPr>
          <a:xfrm>
            <a:off x="3877248" y="3301808"/>
            <a:ext cx="1969200" cy="1092903"/>
            <a:chOff x="2002582" y="3329362"/>
            <a:chExt cx="1969200" cy="1092903"/>
          </a:xfrm>
        </p:grpSpPr>
        <p:sp>
          <p:nvSpPr>
            <p:cNvPr id="771" name="Google Shape;771;p24"/>
            <p:cNvSpPr/>
            <p:nvPr/>
          </p:nvSpPr>
          <p:spPr>
            <a:xfrm>
              <a:off x="2177182" y="3329362"/>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69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identity of the subscribers’ device</a:t>
              </a:r>
              <a:endParaRPr dirty="0"/>
            </a:p>
          </p:txBody>
        </p:sp>
      </p:grpSp>
      <p:grpSp>
        <p:nvGrpSpPr>
          <p:cNvPr id="31" name="Gruppieren 30">
            <a:extLst>
              <a:ext uri="{FF2B5EF4-FFF2-40B4-BE49-F238E27FC236}">
                <a16:creationId xmlns:a16="http://schemas.microsoft.com/office/drawing/2014/main" id="{6AC7B571-CF7F-42B0-78B3-F8EA6C7733FF}"/>
              </a:ext>
            </a:extLst>
          </p:cNvPr>
          <p:cNvGrpSpPr/>
          <p:nvPr/>
        </p:nvGrpSpPr>
        <p:grpSpPr>
          <a:xfrm>
            <a:off x="7507316" y="4768171"/>
            <a:ext cx="1969200" cy="1447229"/>
            <a:chOff x="2117984" y="4811360"/>
            <a:chExt cx="1969200" cy="1447229"/>
          </a:xfrm>
        </p:grpSpPr>
        <p:sp>
          <p:nvSpPr>
            <p:cNvPr id="775" name="Google Shape;775;p24"/>
            <p:cNvSpPr/>
            <p:nvPr/>
          </p:nvSpPr>
          <p:spPr>
            <a:xfrm>
              <a:off x="2292584"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Know Your Customer</a:t>
              </a:r>
              <a:endParaRPr dirty="0"/>
            </a:p>
          </p:txBody>
        </p:sp>
        <p:sp>
          <p:nvSpPr>
            <p:cNvPr id="776" name="Google Shape;776;p24"/>
            <p:cNvSpPr txBox="1"/>
            <p:nvPr/>
          </p:nvSpPr>
          <p:spPr>
            <a:xfrm>
              <a:off x="2117984"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grpSp>
      <p:grpSp>
        <p:nvGrpSpPr>
          <p:cNvPr id="26" name="Gruppieren 25">
            <a:extLst>
              <a:ext uri="{FF2B5EF4-FFF2-40B4-BE49-F238E27FC236}">
                <a16:creationId xmlns:a16="http://schemas.microsoft.com/office/drawing/2014/main" id="{46430F13-39FF-7792-36BA-BBE2DBDDA1C4}"/>
              </a:ext>
            </a:extLst>
          </p:cNvPr>
          <p:cNvGrpSpPr/>
          <p:nvPr/>
        </p:nvGrpSpPr>
        <p:grpSpPr>
          <a:xfrm>
            <a:off x="7533038" y="3301808"/>
            <a:ext cx="1969200" cy="1447229"/>
            <a:chOff x="5734040" y="3330276"/>
            <a:chExt cx="1969200" cy="1447229"/>
          </a:xfrm>
        </p:grpSpPr>
        <p:sp>
          <p:nvSpPr>
            <p:cNvPr id="777" name="Google Shape;777;p24"/>
            <p:cNvSpPr/>
            <p:nvPr/>
          </p:nvSpPr>
          <p:spPr>
            <a:xfrm>
              <a:off x="5908640"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Status</a:t>
              </a:r>
              <a:endParaRPr dirty="0"/>
            </a:p>
          </p:txBody>
        </p:sp>
        <p:sp>
          <p:nvSpPr>
            <p:cNvPr id="778" name="Google Shape;778;p24"/>
            <p:cNvSpPr txBox="1"/>
            <p:nvPr/>
          </p:nvSpPr>
          <p:spPr>
            <a:xfrm>
              <a:off x="5734040"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network  connection and roaming status of a device</a:t>
              </a:r>
              <a:endParaRPr dirty="0"/>
            </a:p>
          </p:txBody>
        </p:sp>
      </p:grpSp>
      <p:grpSp>
        <p:nvGrpSpPr>
          <p:cNvPr id="18" name="Gruppieren 17">
            <a:extLst>
              <a:ext uri="{FF2B5EF4-FFF2-40B4-BE49-F238E27FC236}">
                <a16:creationId xmlns:a16="http://schemas.microsoft.com/office/drawing/2014/main" id="{EBE9A662-AF27-4C7F-1E63-3C92B9C0B03B}"/>
              </a:ext>
            </a:extLst>
          </p:cNvPr>
          <p:cNvGrpSpPr/>
          <p:nvPr/>
        </p:nvGrpSpPr>
        <p:grpSpPr>
          <a:xfrm>
            <a:off x="2049337" y="1833410"/>
            <a:ext cx="1969200" cy="1462235"/>
            <a:chOff x="2224187" y="1842531"/>
            <a:chExt cx="1969200" cy="1462235"/>
          </a:xfrm>
        </p:grpSpPr>
        <p:sp>
          <p:nvSpPr>
            <p:cNvPr id="779" name="Google Shape;779;p24"/>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Call Forwarding Signal</a:t>
              </a:r>
              <a:endParaRPr dirty="0"/>
            </a:p>
          </p:txBody>
        </p:sp>
        <p:sp>
          <p:nvSpPr>
            <p:cNvPr id="780" name="Google Shape;780;p24"/>
            <p:cNvSpPr txBox="1"/>
            <p:nvPr/>
          </p:nvSpPr>
          <p:spPr>
            <a:xfrm>
              <a:off x="2224187" y="2473769"/>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Determine if a “call forwarding” service is enabled</a:t>
              </a:r>
              <a:endParaRPr dirty="0"/>
            </a:p>
          </p:txBody>
        </p:sp>
      </p:grpSp>
      <p:sp>
        <p:nvSpPr>
          <p:cNvPr id="783" name="Google Shape;783;p24"/>
          <p:cNvSpPr txBox="1"/>
          <p:nvPr/>
        </p:nvSpPr>
        <p:spPr>
          <a:xfrm>
            <a:off x="155458" y="1842531"/>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636" y="1842531"/>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67"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grpSp>
        <p:nvGrpSpPr>
          <p:cNvPr id="17" name="Gruppieren 16">
            <a:extLst>
              <a:ext uri="{FF2B5EF4-FFF2-40B4-BE49-F238E27FC236}">
                <a16:creationId xmlns:a16="http://schemas.microsoft.com/office/drawing/2014/main" id="{39476E01-DED3-4148-1D34-7565B361A5EE}"/>
              </a:ext>
            </a:extLst>
          </p:cNvPr>
          <p:cNvGrpSpPr/>
          <p:nvPr/>
        </p:nvGrpSpPr>
        <p:grpSpPr>
          <a:xfrm>
            <a:off x="221778" y="1833410"/>
            <a:ext cx="1968560" cy="1462235"/>
            <a:chOff x="221736" y="1842531"/>
            <a:chExt cx="1968560" cy="1462235"/>
          </a:xfrm>
        </p:grpSpPr>
        <p:sp>
          <p:nvSpPr>
            <p:cNvPr id="786" name="Google Shape;786;p24"/>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Blockchain Public Address</a:t>
              </a:r>
              <a:endParaRPr dirty="0"/>
            </a:p>
          </p:txBody>
        </p:sp>
        <p:sp>
          <p:nvSpPr>
            <p:cNvPr id="787" name="Google Shape;787;p24"/>
            <p:cNvSpPr txBox="1"/>
            <p:nvPr/>
          </p:nvSpPr>
          <p:spPr>
            <a:xfrm>
              <a:off x="221736" y="2473769"/>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a blockchain public address associated to a phone number</a:t>
              </a:r>
              <a:endParaRPr dirty="0"/>
            </a:p>
          </p:txBody>
        </p:sp>
      </p:grpSp>
      <p:grpSp>
        <p:nvGrpSpPr>
          <p:cNvPr id="25" name="Gruppieren 24">
            <a:extLst>
              <a:ext uri="{FF2B5EF4-FFF2-40B4-BE49-F238E27FC236}">
                <a16:creationId xmlns:a16="http://schemas.microsoft.com/office/drawing/2014/main" id="{BA90F551-7144-8B84-D5E2-6AA8BF491ED7}"/>
              </a:ext>
            </a:extLst>
          </p:cNvPr>
          <p:cNvGrpSpPr/>
          <p:nvPr/>
        </p:nvGrpSpPr>
        <p:grpSpPr>
          <a:xfrm>
            <a:off x="5705143" y="3301808"/>
            <a:ext cx="1969200" cy="1262732"/>
            <a:chOff x="4049514" y="3330276"/>
            <a:chExt cx="1969200" cy="1262732"/>
          </a:xfrm>
        </p:grpSpPr>
        <p:sp>
          <p:nvSpPr>
            <p:cNvPr id="788" name="Google Shape;788;p24"/>
            <p:cNvSpPr/>
            <p:nvPr/>
          </p:nvSpPr>
          <p:spPr>
            <a:xfrm>
              <a:off x="4224114"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a:t>
              </a:r>
              <a:endParaRPr dirty="0"/>
            </a:p>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a:t>
              </a:r>
              <a:endParaRPr dirty="0"/>
            </a:p>
          </p:txBody>
        </p:sp>
        <p:sp>
          <p:nvSpPr>
            <p:cNvPr id="789" name="Google Shape;789;p24"/>
            <p:cNvSpPr txBox="1"/>
            <p:nvPr/>
          </p:nvSpPr>
          <p:spPr>
            <a:xfrm>
              <a:off x="4049514" y="39465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location of a device</a:t>
              </a:r>
              <a:endParaRPr dirty="0"/>
            </a:p>
          </p:txBody>
        </p:sp>
      </p:grpSp>
      <p:grpSp>
        <p:nvGrpSpPr>
          <p:cNvPr id="32" name="Gruppieren 31">
            <a:extLst>
              <a:ext uri="{FF2B5EF4-FFF2-40B4-BE49-F238E27FC236}">
                <a16:creationId xmlns:a16="http://schemas.microsoft.com/office/drawing/2014/main" id="{98523368-69A5-ED38-E8E6-67006B68E825}"/>
              </a:ext>
            </a:extLst>
          </p:cNvPr>
          <p:cNvGrpSpPr/>
          <p:nvPr/>
        </p:nvGrpSpPr>
        <p:grpSpPr>
          <a:xfrm>
            <a:off x="9335211" y="4768171"/>
            <a:ext cx="1969200" cy="1264393"/>
            <a:chOff x="3919498" y="4822051"/>
            <a:chExt cx="1969200" cy="1264393"/>
          </a:xfrm>
        </p:grpSpPr>
        <p:sp>
          <p:nvSpPr>
            <p:cNvPr id="790" name="Google Shape;790;p24"/>
            <p:cNvSpPr/>
            <p:nvPr/>
          </p:nvSpPr>
          <p:spPr>
            <a:xfrm>
              <a:off x="4094098" y="4822051"/>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 Insights</a:t>
              </a:r>
              <a:endParaRPr dirty="0"/>
            </a:p>
          </p:txBody>
        </p:sp>
        <p:sp>
          <p:nvSpPr>
            <p:cNvPr id="791" name="Google Shape;791;p24"/>
            <p:cNvSpPr txBox="1"/>
            <p:nvPr/>
          </p:nvSpPr>
          <p:spPr>
            <a:xfrm>
              <a:off x="3919498" y="5439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Give insights to the home area and latest location of a device</a:t>
              </a:r>
              <a:endParaRPr dirty="0"/>
            </a:p>
          </p:txBody>
        </p:sp>
      </p:grpSp>
      <p:grpSp>
        <p:nvGrpSpPr>
          <p:cNvPr id="21" name="Gruppieren 20">
            <a:extLst>
              <a:ext uri="{FF2B5EF4-FFF2-40B4-BE49-F238E27FC236}">
                <a16:creationId xmlns:a16="http://schemas.microsoft.com/office/drawing/2014/main" id="{736C3345-C5D3-592A-AC24-F5E608728EDA}"/>
              </a:ext>
            </a:extLst>
          </p:cNvPr>
          <p:cNvGrpSpPr/>
          <p:nvPr/>
        </p:nvGrpSpPr>
        <p:grpSpPr>
          <a:xfrm>
            <a:off x="221458" y="3301808"/>
            <a:ext cx="1969200" cy="1277738"/>
            <a:chOff x="9239338" y="1842531"/>
            <a:chExt cx="1969200" cy="1277738"/>
          </a:xfrm>
        </p:grpSpPr>
        <p:sp>
          <p:nvSpPr>
            <p:cNvPr id="2" name="Google Shape;759;p24">
              <a:extLst>
                <a:ext uri="{FF2B5EF4-FFF2-40B4-BE49-F238E27FC236}">
                  <a16:creationId xmlns:a16="http://schemas.microsoft.com/office/drawing/2014/main" id="{FFA78151-DB52-0C2E-AD74-0F7EB3099734}"/>
                </a:ext>
              </a:extLst>
            </p:cNvPr>
            <p:cNvSpPr/>
            <p:nvPr/>
          </p:nvSpPr>
          <p:spPr>
            <a:xfrm>
              <a:off x="9413938"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grpSp>
      <p:grpSp>
        <p:nvGrpSpPr>
          <p:cNvPr id="23" name="Gruppieren 22">
            <a:extLst>
              <a:ext uri="{FF2B5EF4-FFF2-40B4-BE49-F238E27FC236}">
                <a16:creationId xmlns:a16="http://schemas.microsoft.com/office/drawing/2014/main" id="{43CA8C25-0076-012F-8832-3F20C81105B3}"/>
              </a:ext>
            </a:extLst>
          </p:cNvPr>
          <p:cNvGrpSpPr/>
          <p:nvPr/>
        </p:nvGrpSpPr>
        <p:grpSpPr>
          <a:xfrm>
            <a:off x="2049353" y="3301808"/>
            <a:ext cx="1969200" cy="1277528"/>
            <a:chOff x="207958" y="3320641"/>
            <a:chExt cx="1969200" cy="1277528"/>
          </a:xfrm>
        </p:grpSpPr>
        <p:sp>
          <p:nvSpPr>
            <p:cNvPr id="4" name="Google Shape;759;p24">
              <a:extLst>
                <a:ext uri="{FF2B5EF4-FFF2-40B4-BE49-F238E27FC236}">
                  <a16:creationId xmlns:a16="http://schemas.microsoft.com/office/drawing/2014/main" id="{512721C3-961A-F962-707A-9A400C4B62C2}"/>
                </a:ext>
              </a:extLst>
            </p:cNvPr>
            <p:cNvSpPr/>
            <p:nvPr/>
          </p:nvSpPr>
          <p:spPr>
            <a:xfrm>
              <a:off x="382558" y="332064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grpSp>
      <p:grpSp>
        <p:nvGrpSpPr>
          <p:cNvPr id="29" name="Gruppieren 28">
            <a:extLst>
              <a:ext uri="{FF2B5EF4-FFF2-40B4-BE49-F238E27FC236}">
                <a16:creationId xmlns:a16="http://schemas.microsoft.com/office/drawing/2014/main" id="{0D8C53DE-7896-AC9E-3A0D-45B42270A083}"/>
              </a:ext>
            </a:extLst>
          </p:cNvPr>
          <p:cNvGrpSpPr/>
          <p:nvPr/>
        </p:nvGrpSpPr>
        <p:grpSpPr>
          <a:xfrm>
            <a:off x="3851526" y="4768171"/>
            <a:ext cx="1969200" cy="1447188"/>
            <a:chOff x="-1466645" y="4826627"/>
            <a:chExt cx="1969200" cy="1447188"/>
          </a:xfrm>
        </p:grpSpPr>
        <p:sp>
          <p:nvSpPr>
            <p:cNvPr id="6" name="Google Shape;763;p24">
              <a:extLst>
                <a:ext uri="{FF2B5EF4-FFF2-40B4-BE49-F238E27FC236}">
                  <a16:creationId xmlns:a16="http://schemas.microsoft.com/office/drawing/2014/main" id="{D04B2183-D767-FD77-181E-167D196C93F6}"/>
                </a:ext>
              </a:extLst>
            </p:cNvPr>
            <p:cNvSpPr/>
            <p:nvPr/>
          </p:nvSpPr>
          <p:spPr>
            <a:xfrm>
              <a:off x="-1292045" y="4826627"/>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High Throughput Elastic </a:t>
              </a:r>
              <a:r>
                <a:rPr lang="en-US" sz="1400" dirty="0" err="1">
                  <a:solidFill>
                    <a:srgbClr val="FFFFFF"/>
                  </a:solidFill>
                  <a:latin typeface="Montserrat SemiBold"/>
                  <a:ea typeface="Montserrat SemiBold"/>
                  <a:cs typeface="Montserrat SemiBold"/>
                  <a:sym typeface="Montserrat SemiBold"/>
                </a:rPr>
                <a:t>Netw</a:t>
              </a:r>
              <a:r>
                <a:rPr lang="en-US" sz="1400" dirty="0">
                  <a:solidFill>
                    <a:srgbClr val="FFFFFF"/>
                  </a:solidFill>
                  <a:latin typeface="Montserrat SemiBold"/>
                  <a:ea typeface="Montserrat SemiBold"/>
                  <a:cs typeface="Montserrat SemiBold"/>
                  <a:sym typeface="Montserrat SemiBold"/>
                </a:rPr>
                <a:t>.</a:t>
              </a:r>
              <a:endParaRPr sz="1400" dirty="0">
                <a:solidFill>
                  <a:srgbClr val="FFFFFF"/>
                </a:solidFill>
                <a:latin typeface="Montserrat SemiBold"/>
                <a:ea typeface="Montserrat SemiBold"/>
                <a:cs typeface="Montserrat SemiBold"/>
                <a:sym typeface="Montserrat SemiBold"/>
              </a:endParaRPr>
            </a:p>
          </p:txBody>
        </p:sp>
        <p:sp>
          <p:nvSpPr>
            <p:cNvPr id="7" name="Google Shape;764;p24">
              <a:extLst>
                <a:ext uri="{FF2B5EF4-FFF2-40B4-BE49-F238E27FC236}">
                  <a16:creationId xmlns:a16="http://schemas.microsoft.com/office/drawing/2014/main" id="{5BB7263D-14D5-A987-FDE2-9F38B86D9E58}"/>
                </a:ext>
              </a:extLst>
            </p:cNvPr>
            <p:cNvSpPr txBox="1"/>
            <p:nvPr/>
          </p:nvSpPr>
          <p:spPr>
            <a:xfrm>
              <a:off x="-1466645" y="5442859"/>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Calculates load-balancing paths with given duration, data and bandwidth</a:t>
              </a:r>
              <a:endParaRPr dirty="0"/>
            </a:p>
          </p:txBody>
        </p:sp>
      </p:grpSp>
      <p:grpSp>
        <p:nvGrpSpPr>
          <p:cNvPr id="22" name="Gruppieren 21">
            <a:extLst>
              <a:ext uri="{FF2B5EF4-FFF2-40B4-BE49-F238E27FC236}">
                <a16:creationId xmlns:a16="http://schemas.microsoft.com/office/drawing/2014/main" id="{0BC29894-A5ED-EB60-54A9-CA65DF4FD7B9}"/>
              </a:ext>
            </a:extLst>
          </p:cNvPr>
          <p:cNvGrpSpPr/>
          <p:nvPr/>
        </p:nvGrpSpPr>
        <p:grpSpPr>
          <a:xfrm>
            <a:off x="3877536" y="1833410"/>
            <a:ext cx="1968600" cy="1277528"/>
            <a:chOff x="4719918" y="395755"/>
            <a:chExt cx="1968600" cy="1277528"/>
          </a:xfrm>
        </p:grpSpPr>
        <p:sp>
          <p:nvSpPr>
            <p:cNvPr id="8" name="Google Shape;767;p24">
              <a:extLst>
                <a:ext uri="{FF2B5EF4-FFF2-40B4-BE49-F238E27FC236}">
                  <a16:creationId xmlns:a16="http://schemas.microsoft.com/office/drawing/2014/main" id="{589A8881-30AA-3304-CF4C-0CFF2BCE8C6D}"/>
                </a:ext>
              </a:extLst>
            </p:cNvPr>
            <p:cNvSpPr/>
            <p:nvPr/>
          </p:nvSpPr>
          <p:spPr>
            <a:xfrm>
              <a:off x="4894218" y="395755"/>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err="1">
                  <a:solidFill>
                    <a:srgbClr val="FFFFFF"/>
                  </a:solidFill>
                  <a:latin typeface="Montserrat SemiBold"/>
                  <a:ea typeface="Montserrat SemiBold"/>
                  <a:cs typeface="Montserrat SemiBold"/>
                  <a:sym typeface="Montserrat SemiBold"/>
                </a:rPr>
                <a:t>Capabilities</a:t>
              </a:r>
              <a:r>
                <a:rPr lang="de-DE" sz="1400" dirty="0">
                  <a:solidFill>
                    <a:srgbClr val="FFFFFF"/>
                  </a:solidFill>
                  <a:latin typeface="Montserrat SemiBold"/>
                  <a:ea typeface="Montserrat SemiBold"/>
                  <a:cs typeface="Montserrat SemiBold"/>
                  <a:sym typeface="Montserrat SemiBold"/>
                </a:rPr>
                <a:t> And </a:t>
              </a:r>
              <a:r>
                <a:rPr lang="de-DE" sz="1400" dirty="0" err="1">
                  <a:solidFill>
                    <a:srgbClr val="FFFFFF"/>
                  </a:solidFill>
                  <a:latin typeface="Montserrat SemiBold"/>
                  <a:ea typeface="Montserrat SemiBold"/>
                  <a:cs typeface="Montserrat SemiBold"/>
                  <a:sym typeface="Montserrat SemiBold"/>
                </a:rPr>
                <a:t>Runtime</a:t>
              </a:r>
              <a:r>
                <a:rPr lang="de-DE" sz="1400" dirty="0">
                  <a:solidFill>
                    <a:srgbClr val="FFFFFF"/>
                  </a:solidFill>
                  <a:latin typeface="Montserrat SemiBold"/>
                  <a:ea typeface="Montserrat SemiBold"/>
                  <a:cs typeface="Montserrat SemiBold"/>
                  <a:sym typeface="Montserrat SemiBold"/>
                </a:rPr>
                <a:t> </a:t>
              </a:r>
              <a:r>
                <a:rPr lang="de-DE" sz="1400" dirty="0" err="1">
                  <a:solidFill>
                    <a:srgbClr val="FFFFFF"/>
                  </a:solidFill>
                  <a:latin typeface="Montserrat SemiBold"/>
                  <a:ea typeface="Montserrat SemiBold"/>
                  <a:cs typeface="Montserrat SemiBold"/>
                  <a:sym typeface="Montserrat SemiBold"/>
                </a:rPr>
                <a:t>Restrictions</a:t>
              </a:r>
              <a:endParaRPr sz="1400" dirty="0">
                <a:solidFill>
                  <a:srgbClr val="FFFFFF"/>
                </a:solidFill>
                <a:latin typeface="Montserrat SemiBold"/>
                <a:ea typeface="Montserrat SemiBold"/>
                <a:cs typeface="Montserrat SemiBold"/>
                <a:sym typeface="Montserrat SemiBold"/>
              </a:endParaRPr>
            </a:p>
          </p:txBody>
        </p:sp>
        <p:sp>
          <p:nvSpPr>
            <p:cNvPr id="9" name="Google Shape;768;p24">
              <a:extLst>
                <a:ext uri="{FF2B5EF4-FFF2-40B4-BE49-F238E27FC236}">
                  <a16:creationId xmlns:a16="http://schemas.microsoft.com/office/drawing/2014/main" id="{9634406C-E6D0-4CE9-3076-E85E9B760B50}"/>
                </a:ext>
              </a:extLst>
            </p:cNvPr>
            <p:cNvSpPr txBox="1"/>
            <p:nvPr/>
          </p:nvSpPr>
          <p:spPr>
            <a:xfrm>
              <a:off x="4719918" y="1026993"/>
              <a:ext cx="19686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a:t>
              </a:r>
              <a:r>
                <a:rPr lang="en-US" sz="1200" dirty="0" err="1">
                  <a:solidFill>
                    <a:schemeClr val="dk1"/>
                  </a:solidFill>
                  <a:latin typeface="Montserrat Light"/>
                  <a:ea typeface="Montserrat Light"/>
                  <a:cs typeface="Montserrat Light"/>
                  <a:sym typeface="Montserrat Light"/>
                </a:rPr>
                <a:t>capabilitites</a:t>
              </a:r>
              <a:r>
                <a:rPr lang="en-US" sz="1200" dirty="0">
                  <a:solidFill>
                    <a:schemeClr val="dk1"/>
                  </a:solidFill>
                  <a:latin typeface="Montserrat Light"/>
                  <a:ea typeface="Montserrat Light"/>
                  <a:cs typeface="Montserrat Light"/>
                  <a:sym typeface="Montserrat Light"/>
                </a:rPr>
                <a:t> and runtime restrictions</a:t>
              </a:r>
              <a:endParaRPr dirty="0"/>
            </a:p>
          </p:txBody>
        </p:sp>
      </p:grpSp>
      <p:grpSp>
        <p:nvGrpSpPr>
          <p:cNvPr id="10" name="Gruppieren 9">
            <a:extLst>
              <a:ext uri="{FF2B5EF4-FFF2-40B4-BE49-F238E27FC236}">
                <a16:creationId xmlns:a16="http://schemas.microsoft.com/office/drawing/2014/main" id="{C79EB8BB-6969-515A-52E9-2FBC66C8D2FC}"/>
              </a:ext>
            </a:extLst>
          </p:cNvPr>
          <p:cNvGrpSpPr/>
          <p:nvPr/>
        </p:nvGrpSpPr>
        <p:grpSpPr>
          <a:xfrm>
            <a:off x="2040459" y="4768192"/>
            <a:ext cx="1969200" cy="1447188"/>
            <a:chOff x="9239338" y="3330276"/>
            <a:chExt cx="1969200" cy="1447188"/>
          </a:xfrm>
        </p:grpSpPr>
        <p:sp>
          <p:nvSpPr>
            <p:cNvPr id="11" name="Google Shape;753;p24">
              <a:extLst>
                <a:ext uri="{FF2B5EF4-FFF2-40B4-BE49-F238E27FC236}">
                  <a16:creationId xmlns:a16="http://schemas.microsoft.com/office/drawing/2014/main" id="{01D43D83-CCB6-0408-5C76-42A222277DF6}"/>
                </a:ext>
              </a:extLst>
            </p:cNvPr>
            <p:cNvSpPr/>
            <p:nvPr/>
          </p:nvSpPr>
          <p:spPr>
            <a:xfrm>
              <a:off x="94139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Energy Footprint Notification</a:t>
              </a:r>
              <a:endParaRPr dirty="0"/>
            </a:p>
          </p:txBody>
        </p:sp>
        <p:sp>
          <p:nvSpPr>
            <p:cNvPr id="13" name="Google Shape;754;p24">
              <a:extLst>
                <a:ext uri="{FF2B5EF4-FFF2-40B4-BE49-F238E27FC236}">
                  <a16:creationId xmlns:a16="http://schemas.microsoft.com/office/drawing/2014/main" id="{5A6D69B1-E68E-E4D2-5445-0A45F04F836E}"/>
                </a:ext>
              </a:extLst>
            </p:cNvPr>
            <p:cNvSpPr txBox="1"/>
            <p:nvPr/>
          </p:nvSpPr>
          <p:spPr>
            <a:xfrm>
              <a:off x="9239338" y="3946508"/>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information about the E2E energy consumption and carbon footprint</a:t>
              </a: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extLst>
              <p:ext uri="{D42A27DB-BD31-4B8C-83A1-F6EECF244321}">
                <p14:modId xmlns:p14="http://schemas.microsoft.com/office/powerpoint/2010/main" val="534634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14" name="Gruppieren 13">
            <a:extLst>
              <a:ext uri="{FF2B5EF4-FFF2-40B4-BE49-F238E27FC236}">
                <a16:creationId xmlns:a16="http://schemas.microsoft.com/office/drawing/2014/main" id="{D808994A-17FA-AD85-76A8-64CA509A36B7}"/>
              </a:ext>
            </a:extLst>
          </p:cNvPr>
          <p:cNvGrpSpPr/>
          <p:nvPr/>
        </p:nvGrpSpPr>
        <p:grpSpPr>
          <a:xfrm>
            <a:off x="3731838" y="4785213"/>
            <a:ext cx="1969200" cy="1269681"/>
            <a:chOff x="1923708" y="4908046"/>
            <a:chExt cx="1969200" cy="1269681"/>
          </a:xfrm>
        </p:grpSpPr>
        <p:sp>
          <p:nvSpPr>
            <p:cNvPr id="799" name="Google Shape;799;p25"/>
            <p:cNvSpPr txBox="1"/>
            <p:nvPr/>
          </p:nvSpPr>
          <p:spPr>
            <a:xfrm>
              <a:off x="192370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098308" y="4908046"/>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grpSp>
      <p:grpSp>
        <p:nvGrpSpPr>
          <p:cNvPr id="10" name="Gruppieren 9">
            <a:extLst>
              <a:ext uri="{FF2B5EF4-FFF2-40B4-BE49-F238E27FC236}">
                <a16:creationId xmlns:a16="http://schemas.microsoft.com/office/drawing/2014/main" id="{47AAC5C5-5AC2-AC5A-C93B-5ABC771E7068}"/>
              </a:ext>
            </a:extLst>
          </p:cNvPr>
          <p:cNvGrpSpPr/>
          <p:nvPr/>
        </p:nvGrpSpPr>
        <p:grpSpPr>
          <a:xfrm>
            <a:off x="1977079" y="4785213"/>
            <a:ext cx="1969200" cy="1261963"/>
            <a:chOff x="3820062" y="3373185"/>
            <a:chExt cx="1969200" cy="1261963"/>
          </a:xfrm>
        </p:grpSpPr>
        <p:sp>
          <p:nvSpPr>
            <p:cNvPr id="801" name="Google Shape;801;p25"/>
            <p:cNvSpPr/>
            <p:nvPr/>
          </p:nvSpPr>
          <p:spPr>
            <a:xfrm>
              <a:off x="3994662"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Short Message Service</a:t>
              </a:r>
              <a:endParaRPr dirty="0"/>
            </a:p>
          </p:txBody>
        </p:sp>
        <p:sp>
          <p:nvSpPr>
            <p:cNvPr id="802" name="Google Shape;802;p25"/>
            <p:cNvSpPr txBox="1"/>
            <p:nvPr/>
          </p:nvSpPr>
          <p:spPr>
            <a:xfrm>
              <a:off x="3820062"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grpSp>
      <p:grpSp>
        <p:nvGrpSpPr>
          <p:cNvPr id="11" name="Gruppieren 10">
            <a:extLst>
              <a:ext uri="{FF2B5EF4-FFF2-40B4-BE49-F238E27FC236}">
                <a16:creationId xmlns:a16="http://schemas.microsoft.com/office/drawing/2014/main" id="{54309443-FB38-DD0A-3F50-1DF64489EF0F}"/>
              </a:ext>
            </a:extLst>
          </p:cNvPr>
          <p:cNvGrpSpPr/>
          <p:nvPr/>
        </p:nvGrpSpPr>
        <p:grpSpPr>
          <a:xfrm>
            <a:off x="7548503" y="3287287"/>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5816762" y="182951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sp>
        <p:nvSpPr>
          <p:cNvPr id="807" name="Google Shape;807;p25"/>
          <p:cNvSpPr txBox="1"/>
          <p:nvPr/>
        </p:nvSpPr>
        <p:spPr>
          <a:xfrm>
            <a:off x="5975941" y="1366827"/>
            <a:ext cx="5153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A9BF3"/>
                </a:solidFill>
                <a:latin typeface="Montserrat Medium"/>
                <a:ea typeface="Montserrat Medium"/>
                <a:cs typeface="Montserrat Medium"/>
                <a:sym typeface="Montserrat Medium"/>
              </a:rPr>
              <a:t>CAMARA Working Groups</a:t>
            </a:r>
            <a:endParaRPr sz="2000" dirty="0">
              <a:solidFill>
                <a:srgbClr val="3A9BF3"/>
              </a:solidFill>
              <a:latin typeface="Montserrat Medium"/>
              <a:ea typeface="Montserrat Medium"/>
              <a:cs typeface="Montserrat Medium"/>
              <a:sym typeface="Montserrat Medium"/>
            </a:endParaRPr>
          </a:p>
        </p:txBody>
      </p:sp>
      <p:grpSp>
        <p:nvGrpSpPr>
          <p:cNvPr id="12" name="Gruppieren 11">
            <a:extLst>
              <a:ext uri="{FF2B5EF4-FFF2-40B4-BE49-F238E27FC236}">
                <a16:creationId xmlns:a16="http://schemas.microsoft.com/office/drawing/2014/main" id="{0C86AAF6-AADE-120C-19FC-8310A3BD3787}"/>
              </a:ext>
            </a:extLst>
          </p:cNvPr>
          <p:cNvGrpSpPr/>
          <p:nvPr/>
        </p:nvGrpSpPr>
        <p:grpSpPr>
          <a:xfrm>
            <a:off x="9300953" y="3287287"/>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7568191" y="182951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16" name="Gruppieren 15">
            <a:extLst>
              <a:ext uri="{FF2B5EF4-FFF2-40B4-BE49-F238E27FC236}">
                <a16:creationId xmlns:a16="http://schemas.microsoft.com/office/drawing/2014/main" id="{D8634507-9DED-9971-9475-77D614B05802}"/>
              </a:ext>
            </a:extLst>
          </p:cNvPr>
          <p:cNvGrpSpPr/>
          <p:nvPr/>
        </p:nvGrpSpPr>
        <p:grpSpPr>
          <a:xfrm>
            <a:off x="7234697" y="4785213"/>
            <a:ext cx="1969200" cy="1445143"/>
            <a:chOff x="5647276" y="4923560"/>
            <a:chExt cx="1969200" cy="1445143"/>
          </a:xfrm>
        </p:grpSpPr>
        <p:sp>
          <p:nvSpPr>
            <p:cNvPr id="812" name="Google Shape;812;p25"/>
            <p:cNvSpPr/>
            <p:nvPr/>
          </p:nvSpPr>
          <p:spPr>
            <a:xfrm>
              <a:off x="5821876" y="4923560"/>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WebRTC</a:t>
              </a:r>
              <a:endParaRPr dirty="0"/>
            </a:p>
          </p:txBody>
        </p:sp>
        <p:sp>
          <p:nvSpPr>
            <p:cNvPr id="813" name="Google Shape;813;p25"/>
            <p:cNvSpPr txBox="1"/>
            <p:nvPr/>
          </p:nvSpPr>
          <p:spPr>
            <a:xfrm>
              <a:off x="5647276" y="5537703"/>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Add real-time communication capabilities to  applications</a:t>
              </a:r>
              <a:endParaRPr dirty="0"/>
            </a:p>
          </p:txBody>
        </p:sp>
      </p:grpSp>
      <p:grpSp>
        <p:nvGrpSpPr>
          <p:cNvPr id="9" name="Gruppieren 8">
            <a:extLst>
              <a:ext uri="{FF2B5EF4-FFF2-40B4-BE49-F238E27FC236}">
                <a16:creationId xmlns:a16="http://schemas.microsoft.com/office/drawing/2014/main" id="{ED57B278-4F6B-BB9D-6CB3-7C5371DE0B35}"/>
              </a:ext>
            </a:extLst>
          </p:cNvPr>
          <p:cNvGrpSpPr/>
          <p:nvPr/>
        </p:nvGrpSpPr>
        <p:grpSpPr>
          <a:xfrm>
            <a:off x="208317" y="4785213"/>
            <a:ext cx="1969200" cy="1261963"/>
            <a:chOff x="2051248" y="3373185"/>
            <a:chExt cx="1969200" cy="1261963"/>
          </a:xfrm>
        </p:grpSpPr>
        <p:sp>
          <p:nvSpPr>
            <p:cNvPr id="814" name="Google Shape;814;p25"/>
            <p:cNvSpPr/>
            <p:nvPr/>
          </p:nvSpPr>
          <p:spPr>
            <a:xfrm>
              <a:off x="2225848"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Region Device Count</a:t>
              </a:r>
              <a:endParaRPr dirty="0"/>
            </a:p>
          </p:txBody>
        </p:sp>
        <p:sp>
          <p:nvSpPr>
            <p:cNvPr id="815" name="Google Shape;815;p25"/>
            <p:cNvSpPr txBox="1"/>
            <p:nvPr/>
          </p:nvSpPr>
          <p:spPr>
            <a:xfrm>
              <a:off x="2051248"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grpSp>
      <p:grpSp>
        <p:nvGrpSpPr>
          <p:cNvPr id="15" name="Gruppieren 14">
            <a:extLst>
              <a:ext uri="{FF2B5EF4-FFF2-40B4-BE49-F238E27FC236}">
                <a16:creationId xmlns:a16="http://schemas.microsoft.com/office/drawing/2014/main" id="{B408B592-FE2D-8126-E56A-248616CCF9D8}"/>
              </a:ext>
            </a:extLst>
          </p:cNvPr>
          <p:cNvGrpSpPr/>
          <p:nvPr/>
        </p:nvGrpSpPr>
        <p:grpSpPr>
          <a:xfrm>
            <a:off x="5483434" y="4785213"/>
            <a:ext cx="1969200" cy="1445140"/>
            <a:chOff x="3835947" y="4923560"/>
            <a:chExt cx="1969200" cy="1445140"/>
          </a:xfrm>
        </p:grpSpPr>
        <p:sp>
          <p:nvSpPr>
            <p:cNvPr id="819" name="Google Shape;819;p25"/>
            <p:cNvSpPr/>
            <p:nvPr/>
          </p:nvSpPr>
          <p:spPr>
            <a:xfrm>
              <a:off x="4010547" y="4923560"/>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7" y="55377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Show certified information on the phone before a call is answered</a:t>
              </a:r>
              <a:endParaRPr dirty="0"/>
            </a:p>
          </p:txBody>
        </p:sp>
      </p:grpSp>
      <p:grpSp>
        <p:nvGrpSpPr>
          <p:cNvPr id="8" name="Gruppieren 7">
            <a:extLst>
              <a:ext uri="{FF2B5EF4-FFF2-40B4-BE49-F238E27FC236}">
                <a16:creationId xmlns:a16="http://schemas.microsoft.com/office/drawing/2014/main" id="{2A4DA444-CB62-4431-0CDD-C330A4276BE0}"/>
              </a:ext>
            </a:extLst>
          </p:cNvPr>
          <p:cNvGrpSpPr/>
          <p:nvPr/>
        </p:nvGrpSpPr>
        <p:grpSpPr>
          <a:xfrm>
            <a:off x="3744593" y="3284409"/>
            <a:ext cx="1969200" cy="1446460"/>
            <a:chOff x="239919" y="3373185"/>
            <a:chExt cx="1969200" cy="1446460"/>
          </a:xfrm>
        </p:grpSpPr>
        <p:sp>
          <p:nvSpPr>
            <p:cNvPr id="823" name="Google Shape;823;p25"/>
            <p:cNvSpPr/>
            <p:nvPr/>
          </p:nvSpPr>
          <p:spPr>
            <a:xfrm>
              <a:off x="414519"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Quality on Demand</a:t>
              </a:r>
              <a:endParaRPr dirty="0"/>
            </a:p>
          </p:txBody>
        </p:sp>
        <p:sp>
          <p:nvSpPr>
            <p:cNvPr id="824" name="Google Shape;824;p25"/>
            <p:cNvSpPr txBox="1"/>
            <p:nvPr/>
          </p:nvSpPr>
          <p:spPr>
            <a:xfrm>
              <a:off x="239919" y="398864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set mobile connection quality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and get notifications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9319621" y="182951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2BDE1450-D251-6093-EDAE-E239D6CF7442}"/>
              </a:ext>
            </a:extLst>
          </p:cNvPr>
          <p:cNvGrpSpPr/>
          <p:nvPr/>
        </p:nvGrpSpPr>
        <p:grpSpPr>
          <a:xfrm>
            <a:off x="173560" y="3269531"/>
            <a:ext cx="1969200" cy="1457768"/>
            <a:chOff x="282327" y="1853716"/>
            <a:chExt cx="1969200" cy="1457768"/>
          </a:xfrm>
        </p:grpSpPr>
        <p:sp>
          <p:nvSpPr>
            <p:cNvPr id="756" name="Google Shape;756;p24"/>
            <p:cNvSpPr/>
            <p:nvPr/>
          </p:nvSpPr>
          <p:spPr>
            <a:xfrm>
              <a:off x="456927"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7"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verify the phone number of the connected device</a:t>
              </a:r>
              <a:endParaRPr dirty="0"/>
            </a:p>
          </p:txBody>
        </p:sp>
      </p:grpSp>
      <p:grpSp>
        <p:nvGrpSpPr>
          <p:cNvPr id="4" name="Gruppieren 3">
            <a:extLst>
              <a:ext uri="{FF2B5EF4-FFF2-40B4-BE49-F238E27FC236}">
                <a16:creationId xmlns:a16="http://schemas.microsoft.com/office/drawing/2014/main" id="{B36901FC-D87E-4FD8-DDD4-3095090F692A}"/>
              </a:ext>
            </a:extLst>
          </p:cNvPr>
          <p:cNvGrpSpPr/>
          <p:nvPr/>
        </p:nvGrpSpPr>
        <p:grpSpPr>
          <a:xfrm>
            <a:off x="1976053" y="3284409"/>
            <a:ext cx="1969200" cy="1457768"/>
            <a:chOff x="3792588" y="1853716"/>
            <a:chExt cx="1969200" cy="1457768"/>
          </a:xfrm>
        </p:grpSpPr>
        <p:sp>
          <p:nvSpPr>
            <p:cNvPr id="773" name="Google Shape;773;p24"/>
            <p:cNvSpPr txBox="1"/>
            <p:nvPr/>
          </p:nvSpPr>
          <p:spPr>
            <a:xfrm>
              <a:off x="3792588"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67188"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Population Density Data</a:t>
              </a:r>
              <a:endParaRPr dirty="0"/>
            </a:p>
          </p:txBody>
        </p:sp>
      </p:grpSp>
      <p:grpSp>
        <p:nvGrpSpPr>
          <p:cNvPr id="35" name="Gruppieren 34">
            <a:extLst>
              <a:ext uri="{FF2B5EF4-FFF2-40B4-BE49-F238E27FC236}">
                <a16:creationId xmlns:a16="http://schemas.microsoft.com/office/drawing/2014/main" id="{8A30186B-16E5-42CA-E499-3918B59DC8BB}"/>
              </a:ext>
            </a:extLst>
          </p:cNvPr>
          <p:cNvGrpSpPr/>
          <p:nvPr/>
        </p:nvGrpSpPr>
        <p:grpSpPr>
          <a:xfrm>
            <a:off x="1983322" y="1830795"/>
            <a:ext cx="1969200" cy="1440012"/>
            <a:chOff x="9366795" y="4816088"/>
            <a:chExt cx="1969200" cy="1440012"/>
          </a:xfrm>
        </p:grpSpPr>
        <p:sp>
          <p:nvSpPr>
            <p:cNvPr id="769" name="Google Shape;769;p24"/>
            <p:cNvSpPr/>
            <p:nvPr/>
          </p:nvSpPr>
          <p:spPr>
            <a:xfrm>
              <a:off x="9541395" y="4816088"/>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Slice Booking</a:t>
              </a:r>
              <a:endParaRPr dirty="0"/>
            </a:p>
          </p:txBody>
        </p:sp>
        <p:sp>
          <p:nvSpPr>
            <p:cNvPr id="770" name="Google Shape;770;p24"/>
            <p:cNvSpPr txBox="1"/>
            <p:nvPr/>
          </p:nvSpPr>
          <p:spPr>
            <a:xfrm>
              <a:off x="9366795" y="54251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Reserve, dynamically provision, query, dynamically delete a slice</a:t>
              </a:r>
              <a:endParaRPr dirty="0"/>
            </a:p>
          </p:txBody>
        </p:sp>
      </p:grpSp>
      <p:grpSp>
        <p:nvGrpSpPr>
          <p:cNvPr id="33" name="Gruppieren 32">
            <a:extLst>
              <a:ext uri="{FF2B5EF4-FFF2-40B4-BE49-F238E27FC236}">
                <a16:creationId xmlns:a16="http://schemas.microsoft.com/office/drawing/2014/main" id="{48156428-2A26-F0F2-3AFD-1B00ABBF552A}"/>
              </a:ext>
            </a:extLst>
          </p:cNvPr>
          <p:cNvGrpSpPr/>
          <p:nvPr/>
        </p:nvGrpSpPr>
        <p:grpSpPr>
          <a:xfrm>
            <a:off x="208317" y="1830795"/>
            <a:ext cx="1969200" cy="1269471"/>
            <a:chOff x="5720866" y="4822075"/>
            <a:chExt cx="1969200" cy="1269471"/>
          </a:xfrm>
        </p:grpSpPr>
        <p:sp>
          <p:nvSpPr>
            <p:cNvPr id="816" name="Google Shape;816;p25"/>
            <p:cNvSpPr/>
            <p:nvPr/>
          </p:nvSpPr>
          <p:spPr>
            <a:xfrm>
              <a:off x="5895466" y="482207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2" name="Grafik 1">
            <a:extLst>
              <a:ext uri="{FF2B5EF4-FFF2-40B4-BE49-F238E27FC236}">
                <a16:creationId xmlns:a16="http://schemas.microsoft.com/office/drawing/2014/main" id="{D137F62B-077C-F01A-CC74-63FF2BF404D7}"/>
              </a:ext>
            </a:extLst>
          </p:cNvPr>
          <p:cNvPicPr>
            <a:picLocks noChangeAspect="1"/>
          </p:cNvPicPr>
          <p:nvPr/>
        </p:nvPicPr>
        <p:blipFill>
          <a:blip r:embed="rId3"/>
          <a:stretch>
            <a:fillRect/>
          </a:stretch>
        </p:blipFill>
        <p:spPr>
          <a:xfrm>
            <a:off x="1210082" y="1938699"/>
            <a:ext cx="9101909" cy="4133087"/>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Each API family / working group in CAMARA is organized as a separate Sub Project with (example QoD):</a:t>
            </a:r>
            <a:endParaRPr sz="140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lead repository (containing API definition and API documentation)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0…n provider implementation repositories (containing API code)</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mailing list</a:t>
            </a:r>
            <a:endParaRPr sz="140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07C7CCCF-F387-4F2A-AB0C-D7D092DBD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3.xml><?xml version="1.0" encoding="utf-8"?>
<ds:datastoreItem xmlns:ds="http://schemas.openxmlformats.org/officeDocument/2006/customXml" ds:itemID="{F67C0F8D-A252-49B9-983B-188AC3C05FD2}">
  <ds:schemaRefs>
    <ds:schemaRef ds:uri="http://purl.org/dc/elements/1.1/"/>
    <ds:schemaRef ds:uri="6126070c-0864-4b03-b2dc-aab5d8c39348"/>
    <ds:schemaRef ds:uri="http://purl.org/dc/dcmitype/"/>
    <ds:schemaRef ds:uri="97396690-0b91-46d2-ad5a-06f45914e19c"/>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4308</Words>
  <Application>Microsoft Office PowerPoint</Application>
  <PresentationFormat>Benutzerdefiniert</PresentationFormat>
  <Paragraphs>696</Paragraphs>
  <Slides>49</Slides>
  <Notes>49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7" baseType="lpstr">
      <vt:lpstr>Montserrat</vt:lpstr>
      <vt:lpstr>Montserrat Medium</vt:lpstr>
      <vt:lpstr>Arial</vt:lpstr>
      <vt:lpstr>Montserrat Light</vt:lpstr>
      <vt:lpstr>Montserrat ExtraBold</vt:lpstr>
      <vt:lpstr>Montserrat SemiBold</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Stable and Initial APIs</vt:lpstr>
      <vt:lpstr>Stable and Initial APIs</vt:lpstr>
      <vt:lpstr>Upcoming APIs</vt:lpstr>
      <vt:lpstr>Current CAMARA Sub Projects / Sandbox Projects</vt:lpstr>
      <vt:lpstr>Current CAMARA Sub Projects / Sandbox Projects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2025-02-22T15:15:22Z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